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906" r:id="rId4"/>
  </p:sldMasterIdLst>
  <p:notesMasterIdLst>
    <p:notesMasterId r:id="rId12"/>
  </p:notesMasterIdLst>
  <p:handoutMasterIdLst>
    <p:handoutMasterId r:id="rId13"/>
  </p:handoutMasterIdLst>
  <p:sldIdLst>
    <p:sldId id="258" r:id="rId5"/>
    <p:sldId id="282" r:id="rId6"/>
    <p:sldId id="283" r:id="rId7"/>
    <p:sldId id="284" r:id="rId8"/>
    <p:sldId id="285" r:id="rId9"/>
    <p:sldId id="286" r:id="rId10"/>
    <p:sldId id="256" r:id="rId11"/>
  </p:sldIdLst>
  <p:sldSz cx="12192000" cy="6858000"/>
  <p:notesSz cx="6797675" cy="9926638"/>
  <p:embeddedFontLst>
    <p:embeddedFont>
      <p:font typeface="Coloplast" pitchFamily="2" charset="0"/>
      <p:regular r:id="rId14"/>
      <p:bold r:id="rId15"/>
      <p:italic r:id="rId16"/>
      <p:boldItalic r:id="rId17"/>
    </p:embeddedFont>
    <p:embeddedFont>
      <p:font typeface="Coloplast Medium" pitchFamily="2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BAAF3185-4A2F-6B29-0BAD-2B84C4A55255}" name="Polly Bosworth" initials="PB" userId="S::dkpobo@coloplast.com::585718e4-2ae9-4f28-9021-99e1bfe93d9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62AB4-6383-4434-BC1F-9404A8BA3059}" v="8" dt="2025-07-07T12:34:49.0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6327" autoAdjust="0"/>
  </p:normalViewPr>
  <p:slideViewPr>
    <p:cSldViewPr snapToGrid="0" showGuides="1">
      <p:cViewPr varScale="1">
        <p:scale>
          <a:sx n="98" d="100"/>
          <a:sy n="98" d="100"/>
        </p:scale>
        <p:origin x="108" y="3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286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tags" Target="tags/tag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zanna Wypasek" userId="34903d3b-550a-42ac-a38a-728ff31953e5" providerId="ADAL" clId="{15862AB4-6383-4434-BC1F-9404A8BA3059}"/>
    <pc:docChg chg="undo custSel addSld delSld modSld">
      <pc:chgData name="Zuzanna Wypasek" userId="34903d3b-550a-42ac-a38a-728ff31953e5" providerId="ADAL" clId="{15862AB4-6383-4434-BC1F-9404A8BA3059}" dt="2025-07-07T12:41:38.527" v="225" actId="20577"/>
      <pc:docMkLst>
        <pc:docMk/>
      </pc:docMkLst>
      <pc:sldChg chg="modSp mod">
        <pc:chgData name="Zuzanna Wypasek" userId="34903d3b-550a-42ac-a38a-728ff31953e5" providerId="ADAL" clId="{15862AB4-6383-4434-BC1F-9404A8BA3059}" dt="2025-07-07T12:29:08.536" v="84" actId="20577"/>
        <pc:sldMkLst>
          <pc:docMk/>
          <pc:sldMk cId="3829651639" sldId="282"/>
        </pc:sldMkLst>
        <pc:graphicFrameChg chg="mod modGraphic">
          <ac:chgData name="Zuzanna Wypasek" userId="34903d3b-550a-42ac-a38a-728ff31953e5" providerId="ADAL" clId="{15862AB4-6383-4434-BC1F-9404A8BA3059}" dt="2025-07-07T12:29:08.536" v="84" actId="20577"/>
          <ac:graphicFrameMkLst>
            <pc:docMk/>
            <pc:sldMk cId="3829651639" sldId="282"/>
            <ac:graphicFrameMk id="35" creationId="{BC781075-247E-E9F6-38DE-2005CBABC9B4}"/>
          </ac:graphicFrameMkLst>
        </pc:graphicFrameChg>
      </pc:sldChg>
      <pc:sldChg chg="new del">
        <pc:chgData name="Zuzanna Wypasek" userId="34903d3b-550a-42ac-a38a-728ff31953e5" providerId="ADAL" clId="{15862AB4-6383-4434-BC1F-9404A8BA3059}" dt="2025-07-07T12:31:00.349" v="86" actId="680"/>
        <pc:sldMkLst>
          <pc:docMk/>
          <pc:sldMk cId="2411774183" sldId="286"/>
        </pc:sldMkLst>
      </pc:sldChg>
      <pc:sldChg chg="modSp new mod">
        <pc:chgData name="Zuzanna Wypasek" userId="34903d3b-550a-42ac-a38a-728ff31953e5" providerId="ADAL" clId="{15862AB4-6383-4434-BC1F-9404A8BA3059}" dt="2025-07-07T12:41:38.527" v="225" actId="20577"/>
        <pc:sldMkLst>
          <pc:docMk/>
          <pc:sldMk cId="2911127903" sldId="286"/>
        </pc:sldMkLst>
        <pc:spChg chg="mod">
          <ac:chgData name="Zuzanna Wypasek" userId="34903d3b-550a-42ac-a38a-728ff31953e5" providerId="ADAL" clId="{15862AB4-6383-4434-BC1F-9404A8BA3059}" dt="2025-07-07T12:31:40.915" v="103" actId="20577"/>
          <ac:spMkLst>
            <pc:docMk/>
            <pc:sldMk cId="2911127903" sldId="286"/>
            <ac:spMk id="2" creationId="{34FB49D5-DCE9-5063-0011-815CAAD6B9D2}"/>
          </ac:spMkLst>
        </pc:spChg>
        <pc:spChg chg="mod">
          <ac:chgData name="Zuzanna Wypasek" userId="34903d3b-550a-42ac-a38a-728ff31953e5" providerId="ADAL" clId="{15862AB4-6383-4434-BC1F-9404A8BA3059}" dt="2025-07-07T12:41:38.527" v="225" actId="20577"/>
          <ac:spMkLst>
            <pc:docMk/>
            <pc:sldMk cId="2911127903" sldId="286"/>
            <ac:spMk id="3" creationId="{08F200C5-5D43-5ACD-CAEB-60322D2A94D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6B018-92F9-4EC8-B5C2-4A3213AEDF45}" type="datetimeFigureOut">
              <a:rPr lang="en-GB"/>
              <a:t>07/07/2025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97B6F-439F-43F9-B402-2818A1885638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076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loplast" pitchFamily="2" charset="0"/>
              </a:defRPr>
            </a:lvl1pPr>
          </a:lstStyle>
          <a:p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loplast" pitchFamily="2" charset="0"/>
              </a:defRPr>
            </a:lvl1pPr>
          </a:lstStyle>
          <a:p>
            <a:fld id="{CD72A38B-F9FA-4036-A084-652409E98F08}" type="datetimeFigureOut">
              <a:rPr lang="da-DK"/>
              <a:pPr/>
              <a:t>07-07-2025</a:t>
            </a:fld>
            <a:endParaRPr lang="da-DK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dirty="0" err="1"/>
              <a:t>Click</a:t>
            </a:r>
            <a:r>
              <a:rPr lang="da-DK" dirty="0"/>
              <a:t> to </a:t>
            </a:r>
            <a:r>
              <a:rPr lang="da-DK" dirty="0" err="1"/>
              <a:t>edit</a:t>
            </a:r>
            <a:r>
              <a:rPr lang="da-DK" dirty="0"/>
              <a:t> Master </a:t>
            </a:r>
            <a:r>
              <a:rPr lang="da-DK" dirty="0" err="1"/>
              <a:t>textstyles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loplast" pitchFamily="2" charset="0"/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loplast" pitchFamily="2" charset="0"/>
              </a:defRPr>
            </a:lvl1pPr>
          </a:lstStyle>
          <a:p>
            <a:fld id="{49436F85-577F-4A92-A47F-D540A2BCC821}" type="slidenum">
              <a:rPr lang="da-DK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78091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loplast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_DateCustomB">
            <a:extLst>
              <a:ext uri="{FF2B5EF4-FFF2-40B4-BE49-F238E27FC236}">
                <a16:creationId xmlns:a16="http://schemas.microsoft.com/office/drawing/2014/main" id="{43440DF8-1325-D51A-6356-D463BAE44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1" y="360000"/>
            <a:ext cx="2414438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rgbClr val="213D4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FLD_PresentationTitle">
            <a:extLst>
              <a:ext uri="{FF2B5EF4-FFF2-40B4-BE49-F238E27FC236}">
                <a16:creationId xmlns:a16="http://schemas.microsoft.com/office/drawing/2014/main" id="{4B6F80E8-E49E-A338-DC29-048292020B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3" y="1636713"/>
            <a:ext cx="6662589" cy="204248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rgbClr val="213D46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5" name="FLD_PresentationSubtitle">
            <a:extLst>
              <a:ext uri="{FF2B5EF4-FFF2-40B4-BE49-F238E27FC236}">
                <a16:creationId xmlns:a16="http://schemas.microsoft.com/office/drawing/2014/main" id="{719BD6D3-0AE7-C9ED-DAF7-536FE84EC2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1" y="3842361"/>
            <a:ext cx="6662589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rgbClr val="213D46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AA41923-76DE-945C-AEB0-5A677B5141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24824" y="-1"/>
            <a:ext cx="4068000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C17C64-79D9-8EB8-E437-5DE417F0EA39}"/>
              </a:ext>
            </a:extLst>
          </p:cNvPr>
          <p:cNvSpPr/>
          <p:nvPr userDrawn="1"/>
        </p:nvSpPr>
        <p:spPr>
          <a:xfrm>
            <a:off x="0" y="6208713"/>
            <a:ext cx="12192000" cy="649287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</a:endParaRPr>
          </a:p>
        </p:txBody>
      </p:sp>
      <p:pic>
        <p:nvPicPr>
          <p:cNvPr id="3" name="LogoWhite EMF">
            <a:extLst>
              <a:ext uri="{FF2B5EF4-FFF2-40B4-BE49-F238E27FC236}">
                <a16:creationId xmlns:a16="http://schemas.microsoft.com/office/drawing/2014/main" id="{AECD2284-82DE-8434-4345-FB487793C1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400" y="6380343"/>
            <a:ext cx="1360488" cy="306024"/>
          </a:xfrm>
          <a:prstGeom prst="rect">
            <a:avLst/>
          </a:prstGeom>
        </p:spPr>
      </p:pic>
      <p:sp>
        <p:nvSpPr>
          <p:cNvPr id="13" name="Footer Placeholder 3" hidden="1">
            <a:extLst>
              <a:ext uri="{FF2B5EF4-FFF2-40B4-BE49-F238E27FC236}">
                <a16:creationId xmlns:a16="http://schemas.microsoft.com/office/drawing/2014/main" id="{56953866-AB21-EE3B-8CDE-F4B6F6DE6ADA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8" name="Slide Number Placeholder 4" hidden="1">
            <a:extLst>
              <a:ext uri="{FF2B5EF4-FFF2-40B4-BE49-F238E27FC236}">
                <a16:creationId xmlns:a16="http://schemas.microsoft.com/office/drawing/2014/main" id="{820760BA-E6DB-1B24-192B-2F0A7A9EF81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4333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118">
          <p15:clr>
            <a:srgbClr val="FBAE40"/>
          </p15:clr>
        </p15:guide>
        <p15:guide id="5" pos="46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(white logo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 emf">
            <a:extLst>
              <a:ext uri="{FF2B5EF4-FFF2-40B4-BE49-F238E27FC236}">
                <a16:creationId xmlns:a16="http://schemas.microsoft.com/office/drawing/2014/main" id="{767CB50F-7FB3-C12E-9D99-E54FCB0709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F60AE0B-CA29-E908-3C24-1CE0D1667C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4" name="Text Placeholder Logo">
            <a:extLst>
              <a:ext uri="{FF2B5EF4-FFF2-40B4-BE49-F238E27FC236}">
                <a16:creationId xmlns:a16="http://schemas.microsoft.com/office/drawing/2014/main" id="{1941E514-9E31-2017-5BA3-2733AE4AF1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553699" y="6414951"/>
            <a:ext cx="914401" cy="20586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8" name="Date Placeholder 2" hidden="1">
            <a:extLst>
              <a:ext uri="{FF2B5EF4-FFF2-40B4-BE49-F238E27FC236}">
                <a16:creationId xmlns:a16="http://schemas.microsoft.com/office/drawing/2014/main" id="{44995F52-B1EF-2284-2F0E-A46F8F7EB0EF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9" name="Footer Placeholder 3" hidden="1">
            <a:extLst>
              <a:ext uri="{FF2B5EF4-FFF2-40B4-BE49-F238E27FC236}">
                <a16:creationId xmlns:a16="http://schemas.microsoft.com/office/drawing/2014/main" id="{7F4DAA7B-49B7-8605-78E1-64935A11A0D3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4" hidden="1">
            <a:extLst>
              <a:ext uri="{FF2B5EF4-FFF2-40B4-BE49-F238E27FC236}">
                <a16:creationId xmlns:a16="http://schemas.microsoft.com/office/drawing/2014/main" id="{0A51BF86-8B81-BA35-3A1D-65A221DC54D1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211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(dark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 emf">
            <a:extLst>
              <a:ext uri="{FF2B5EF4-FFF2-40B4-BE49-F238E27FC236}">
                <a16:creationId xmlns:a16="http://schemas.microsoft.com/office/drawing/2014/main" id="{1FD5DF24-1F39-BC98-01A5-9CE3240AD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Date Placeholder 2" hidden="1">
            <a:extLst>
              <a:ext uri="{FF2B5EF4-FFF2-40B4-BE49-F238E27FC236}">
                <a16:creationId xmlns:a16="http://schemas.microsoft.com/office/drawing/2014/main" id="{79AE28D1-B46D-AC45-54C3-36E187D9E0A1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Footer Placeholder 3" hidden="1">
            <a:extLst>
              <a:ext uri="{FF2B5EF4-FFF2-40B4-BE49-F238E27FC236}">
                <a16:creationId xmlns:a16="http://schemas.microsoft.com/office/drawing/2014/main" id="{2E966256-998D-A304-0EA6-B317806EE6C9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4" hidden="1">
            <a:extLst>
              <a:ext uri="{FF2B5EF4-FFF2-40B4-BE49-F238E27FC236}">
                <a16:creationId xmlns:a16="http://schemas.microsoft.com/office/drawing/2014/main" id="{7B7665C0-CE19-AA73-A07B-AA117F57E447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F60AE0B-CA29-E908-3C24-1CE0D1667C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6" name="Text Placeholder Logo">
            <a:extLst>
              <a:ext uri="{FF2B5EF4-FFF2-40B4-BE49-F238E27FC236}">
                <a16:creationId xmlns:a16="http://schemas.microsoft.com/office/drawing/2014/main" id="{F0CC4206-D9E1-CA65-9960-E13EACD63D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553699" y="6414951"/>
            <a:ext cx="914401" cy="20586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7679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7964295" cy="104457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F652DE-8F6C-510C-CF3E-DC6BFC53B6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7075" y="1636713"/>
            <a:ext cx="7962900" cy="4572000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  <a:lvl6pPr>
              <a:buClr>
                <a:schemeClr val="accent1"/>
              </a:buClr>
              <a:defRPr/>
            </a:lvl6pPr>
            <a:lvl7pPr>
              <a:buClr>
                <a:schemeClr val="accent1"/>
              </a:buClr>
              <a:defRPr/>
            </a:lvl7pPr>
            <a:lvl8pPr>
              <a:buClr>
                <a:schemeClr val="accent1"/>
              </a:buClr>
              <a:defRPr/>
            </a:lvl8pPr>
            <a:lvl9pPr>
              <a:buClr>
                <a:schemeClr val="accent1"/>
              </a:buClr>
              <a:defRPr/>
            </a:lvl9pPr>
          </a:lstStyle>
          <a:p>
            <a:pPr lvl="0"/>
            <a:r>
              <a:rPr lang="en-GB" dirty="0"/>
              <a:t>Click to add text                                                                                    Enter + TAB to view next text style                                                           SHIFT + TAB to view previous text style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endParaRPr lang="en-GB" dirty="0"/>
          </a:p>
        </p:txBody>
      </p:sp>
      <p:sp>
        <p:nvSpPr>
          <p:cNvPr id="6" name="Date_DateCustomB">
            <a:extLst>
              <a:ext uri="{FF2B5EF4-FFF2-40B4-BE49-F238E27FC236}">
                <a16:creationId xmlns:a16="http://schemas.microsoft.com/office/drawing/2014/main" id="{0D95CBA1-A3EB-7446-02DD-D4217F61018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LD_PresentationTitle">
            <a:extLst>
              <a:ext uri="{FF2B5EF4-FFF2-40B4-BE49-F238E27FC236}">
                <a16:creationId xmlns:a16="http://schemas.microsoft.com/office/drawing/2014/main" id="{F260EDF0-243B-D6D4-A640-53E5089190E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9D0A80-8935-280E-FD13-E9B4EE5E5EC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6F677A-ED5B-BE39-9EBF-7611C9F99F26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5" name="Logo emf">
            <a:extLst>
              <a:ext uri="{FF2B5EF4-FFF2-40B4-BE49-F238E27FC236}">
                <a16:creationId xmlns:a16="http://schemas.microsoft.com/office/drawing/2014/main" id="{14D1CA7C-87BB-A460-2EA4-76B085CEA9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89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74" userDrawn="1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6" y="365125"/>
            <a:ext cx="7963200" cy="104457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727075" y="1636712"/>
            <a:ext cx="5186363" cy="4571999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                                 Enter + TAB to view next text style                SHIFT + TAB to view previous text style               Or </a:t>
            </a:r>
            <a:r>
              <a:rPr lang="en-GB" dirty="0">
                <a:effectLst/>
              </a:rPr>
              <a:t>insert imagery, illustrations, charts or graphs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6278563" y="1636712"/>
            <a:ext cx="5187949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                                 Enter + TAB to view next text style                SHIFT + TAB to view previous text style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097E295F-DCFA-08EE-F9E4-EC195FE34F0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49A61CC8-C3E5-4B52-2A0C-13B0DA5E331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D46AC9C-E39D-4607-AA1B-AAEDAB3FBB1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47E902-0790-3613-9107-11A98B7A0ACD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5" name="Logo emf">
            <a:extLst>
              <a:ext uri="{FF2B5EF4-FFF2-40B4-BE49-F238E27FC236}">
                <a16:creationId xmlns:a16="http://schemas.microsoft.com/office/drawing/2014/main" id="{DC87C0E1-52B9-EA7D-C839-6450A4EEA6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65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5" userDrawn="1">
          <p15:clr>
            <a:srgbClr val="A4A3A4"/>
          </p15:clr>
        </p15:guide>
        <p15:guide id="2" pos="3954" userDrawn="1">
          <p15:clr>
            <a:srgbClr val="A4A3A4"/>
          </p15:clr>
        </p15:guide>
        <p15:guide id="3" pos="5474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7961612" cy="104400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727075" y="1636712"/>
            <a:ext cx="3336925" cy="4571999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Enter + TAB to view next text style                                   SHIFT + TAB to view previous text style                  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4427538" y="1636712"/>
            <a:ext cx="3336925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Enter + TAB to view next text style                                   SHIFT + TAB to view previous text style                  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4" hasCustomPrompt="1"/>
          </p:nvPr>
        </p:nvSpPr>
        <p:spPr>
          <a:xfrm>
            <a:off x="8128000" y="1636712"/>
            <a:ext cx="3338511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              Enter + TAB to view next text style                                   SHIFT + TAB to view previous text style                            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965D0796-CB6A-72AB-C301-C07573F67B4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>
            <a:extLst>
              <a:ext uri="{FF2B5EF4-FFF2-40B4-BE49-F238E27FC236}">
                <a16:creationId xmlns:a16="http://schemas.microsoft.com/office/drawing/2014/main" id="{DDF8FB04-4E1D-66DB-12E3-CA98EFD7896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A39EA-CA4E-9EDB-78C7-2F437637CEF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387C81-78E7-FD19-B653-237E7B8F9FD3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6" name="Logo emf">
            <a:extLst>
              <a:ext uri="{FF2B5EF4-FFF2-40B4-BE49-F238E27FC236}">
                <a16:creationId xmlns:a16="http://schemas.microsoft.com/office/drawing/2014/main" id="{572E056F-ECE5-0219-CD4D-19100272C8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00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5474" userDrawn="1">
          <p15:clr>
            <a:srgbClr val="A4A3A4"/>
          </p15:clr>
        </p15:guide>
        <p15:guide id="6" pos="2560" userDrawn="1">
          <p15:clr>
            <a:srgbClr val="A4A3A4"/>
          </p15:clr>
        </p15:guide>
        <p15:guide id="7" pos="2789" userDrawn="1">
          <p15:clr>
            <a:srgbClr val="A4A3A4"/>
          </p15:clr>
        </p15:guide>
        <p15:guide id="8" pos="4891" userDrawn="1">
          <p15:clr>
            <a:srgbClr val="A4A3A4"/>
          </p15:clr>
        </p15:guide>
        <p15:guide id="9" pos="5120" userDrawn="1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7961612" cy="104400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 dirty="0"/>
              <a:t>This space is for your 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727074" y="1636712"/>
            <a:ext cx="2414013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3500629" y="1636712"/>
            <a:ext cx="2415600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6" hasCustomPrompt="1"/>
          </p:nvPr>
        </p:nvSpPr>
        <p:spPr>
          <a:xfrm>
            <a:off x="6275770" y="1636712"/>
            <a:ext cx="2415600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9050912" y="1636712"/>
            <a:ext cx="2415600" cy="4572000"/>
          </a:xfrm>
        </p:spPr>
        <p:txBody>
          <a:bodyPr/>
          <a:lstStyle>
            <a:lvl1pPr>
              <a:buClr>
                <a:schemeClr val="accent1"/>
              </a:buClr>
              <a:defRPr sz="1800">
                <a:latin typeface="+mn-lt"/>
              </a:defRPr>
            </a:lvl1pPr>
            <a:lvl2pPr>
              <a:buClr>
                <a:schemeClr val="accent1"/>
              </a:buClr>
              <a:defRPr sz="1600">
                <a:latin typeface="+mn-lt"/>
              </a:defRPr>
            </a:lvl2pPr>
            <a:lvl3pPr>
              <a:buClr>
                <a:schemeClr val="accent1"/>
              </a:buClr>
              <a:defRPr sz="1800">
                <a:latin typeface="+mn-lt"/>
              </a:defRPr>
            </a:lvl3pPr>
            <a:lvl4pPr>
              <a:buClr>
                <a:schemeClr val="accent1"/>
              </a:buClr>
              <a:defRPr sz="1600">
                <a:latin typeface="+mn-lt"/>
              </a:defRPr>
            </a:lvl4pPr>
            <a:lvl5pPr>
              <a:buClr>
                <a:schemeClr val="accent1"/>
              </a:buClr>
              <a:defRPr sz="1400">
                <a:latin typeface="+mn-lt"/>
              </a:defRPr>
            </a:lvl5pPr>
          </a:lstStyle>
          <a:p>
            <a:pPr lvl="0"/>
            <a:r>
              <a:rPr lang="en-GB" dirty="0"/>
              <a:t>Click to add text  Enter + TAB to view next text style  SHIFT + TAB to view previous text style     Or insert imagery, illustrations, charts or graphs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8F76CC05-ED89-FA9E-F3AB-B7A298C8538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>
            <a:extLst>
              <a:ext uri="{FF2B5EF4-FFF2-40B4-BE49-F238E27FC236}">
                <a16:creationId xmlns:a16="http://schemas.microsoft.com/office/drawing/2014/main" id="{542A3380-B976-0379-7A05-D49EC45EBC8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74EC4-55E6-E4C1-7084-4490BEE0F04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248068-BA07-8EA8-2EB9-CCBE062F9311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6" name="Logo emf">
            <a:extLst>
              <a:ext uri="{FF2B5EF4-FFF2-40B4-BE49-F238E27FC236}">
                <a16:creationId xmlns:a16="http://schemas.microsoft.com/office/drawing/2014/main" id="{EB6E6C9D-4BAD-9D78-D63B-E14A23F10B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46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80" userDrawn="1">
          <p15:clr>
            <a:srgbClr val="A4A3A4"/>
          </p15:clr>
        </p15:guide>
        <p15:guide id="2" pos="2205" userDrawn="1">
          <p15:clr>
            <a:srgbClr val="A4A3A4"/>
          </p15:clr>
        </p15:guide>
        <p15:guide id="3" pos="3728" userDrawn="1">
          <p15:clr>
            <a:srgbClr val="A4A3A4"/>
          </p15:clr>
        </p15:guide>
        <p15:guide id="4" pos="3953" userDrawn="1">
          <p15:clr>
            <a:srgbClr val="A4A3A4"/>
          </p15:clr>
        </p15:guide>
        <p15:guide id="5" pos="5476" userDrawn="1">
          <p15:clr>
            <a:srgbClr val="A4A3A4"/>
          </p15:clr>
        </p15:guide>
        <p15:guide id="6" pos="5698" userDrawn="1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8814" y="365126"/>
            <a:ext cx="7959573" cy="5841294"/>
          </a:xfrm>
        </p:spPr>
        <p:txBody>
          <a:bodyPr>
            <a:noAutofit/>
          </a:bodyPr>
          <a:lstStyle>
            <a:lvl1pPr>
              <a:lnSpc>
                <a:spcPct val="82000"/>
              </a:lnSpc>
              <a:defRPr sz="36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meant for statements</a:t>
            </a:r>
            <a:endParaRPr lang="en-GB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2C661578-A49E-B731-EF5C-92887CB0A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>
            <a:extLst>
              <a:ext uri="{FF2B5EF4-FFF2-40B4-BE49-F238E27FC236}">
                <a16:creationId xmlns:a16="http://schemas.microsoft.com/office/drawing/2014/main" id="{BC79992E-DB6F-6F9C-2330-FAD864B3B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845E77-8236-667E-6ABD-EECBA7E81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ECADF8-84AF-85E7-757E-8FB03954AC94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6" name="Logo emf">
            <a:extLst>
              <a:ext uri="{FF2B5EF4-FFF2-40B4-BE49-F238E27FC236}">
                <a16:creationId xmlns:a16="http://schemas.microsoft.com/office/drawing/2014/main" id="{62AAAAFB-772D-4E1C-89C8-AA370FF796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65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5473" userDrawn="1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7075" y="365125"/>
            <a:ext cx="3336925" cy="5834124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headline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9AD4C-E3F9-38BA-32C4-230C15D97F8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7538" y="365125"/>
            <a:ext cx="7038974" cy="58435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F75C77F2-C852-B8EB-A4E5-A3B7D6877979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B79F2DA3-F9D7-0410-124C-B29809761A57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B0283E-311B-D499-FB78-D0961205EF6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99658-2B7D-E17B-EDBB-0C9AAC0F292C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4F9847C4-D523-5C71-BAD7-57D31E07B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13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60" userDrawn="1">
          <p15:clr>
            <a:srgbClr val="A4A3A4"/>
          </p15:clr>
        </p15:guide>
        <p15:guide id="4" pos="2789" userDrawn="1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D1BFA53-270D-524F-74E4-285012A8A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5" name="Date_DateCustomB">
            <a:extLst>
              <a:ext uri="{FF2B5EF4-FFF2-40B4-BE49-F238E27FC236}">
                <a16:creationId xmlns:a16="http://schemas.microsoft.com/office/drawing/2014/main" id="{DBB594EA-1FEF-DC40-A3A8-4BA43111A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LD_PresentationTitle">
            <a:extLst>
              <a:ext uri="{FF2B5EF4-FFF2-40B4-BE49-F238E27FC236}">
                <a16:creationId xmlns:a16="http://schemas.microsoft.com/office/drawing/2014/main" id="{F8A17A95-8524-059D-1497-74EC656D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FD51DF-2C28-847C-7D49-78C25C0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4FC2BE-9335-D735-43A2-DDC0597C6933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3" name="Logo emf">
            <a:extLst>
              <a:ext uri="{FF2B5EF4-FFF2-40B4-BE49-F238E27FC236}">
                <a16:creationId xmlns:a16="http://schemas.microsoft.com/office/drawing/2014/main" id="{7128622E-6A1F-BAC7-6594-B7C228D9C6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98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FD3A2E5-54B5-461F-20A8-AE3486C275BE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B73C2F9-12A4-ED6E-C1A3-14351CF2280F}"/>
              </a:ext>
            </a:extLst>
          </p:cNvPr>
          <p:cNvSpPr/>
          <p:nvPr userDrawn="1"/>
        </p:nvSpPr>
        <p:spPr>
          <a:xfrm>
            <a:off x="6275388" y="6200775"/>
            <a:ext cx="5916612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9323A544-0DC9-CE5E-417C-7774D72B2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620124C-7B37-8A43-8EDA-F5AB6C4E3B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8" y="0"/>
            <a:ext cx="5916612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A32EE7-ABD2-A62C-E60A-0AB7E3E2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15" y="365125"/>
            <a:ext cx="4826642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D7176C0-B338-F082-B4FD-B0E65C9C9E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815" y="1636713"/>
            <a:ext cx="4827435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9" name="Date_DateCustomB">
            <a:extLst>
              <a:ext uri="{FF2B5EF4-FFF2-40B4-BE49-F238E27FC236}">
                <a16:creationId xmlns:a16="http://schemas.microsoft.com/office/drawing/2014/main" id="{C9BBD1B0-F775-40BE-5F52-31C731B6C3BC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FLD_PresentationTitle">
            <a:extLst>
              <a:ext uri="{FF2B5EF4-FFF2-40B4-BE49-F238E27FC236}">
                <a16:creationId xmlns:a16="http://schemas.microsoft.com/office/drawing/2014/main" id="{67B3244D-C0DA-E839-31EA-1CCE69C2603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64DDB07-3EF1-4F08-1176-2F0CE9F82C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174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953" userDrawn="1">
          <p15:clr>
            <a:srgbClr val="A4A3A4"/>
          </p15:clr>
        </p15:guide>
        <p15:guide id="4" pos="3500" userDrawn="1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_DateCustomB">
            <a:extLst>
              <a:ext uri="{FF2B5EF4-FFF2-40B4-BE49-F238E27FC236}">
                <a16:creationId xmlns:a16="http://schemas.microsoft.com/office/drawing/2014/main" id="{43440DF8-1325-D51A-6356-D463BAE44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1" y="360000"/>
            <a:ext cx="2414438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rgbClr val="213D4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FLD_PresentationTitle">
            <a:extLst>
              <a:ext uri="{FF2B5EF4-FFF2-40B4-BE49-F238E27FC236}">
                <a16:creationId xmlns:a16="http://schemas.microsoft.com/office/drawing/2014/main" id="{4B6F80E8-E49E-A338-DC29-048292020B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3" y="1636713"/>
            <a:ext cx="6662589" cy="204248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rgbClr val="213D46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5" name="FLD_PresentationSubtitle">
            <a:extLst>
              <a:ext uri="{FF2B5EF4-FFF2-40B4-BE49-F238E27FC236}">
                <a16:creationId xmlns:a16="http://schemas.microsoft.com/office/drawing/2014/main" id="{719BD6D3-0AE7-C9ED-DAF7-536FE84EC2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1" y="3842361"/>
            <a:ext cx="6662589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rgbClr val="213D46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C17C64-79D9-8EB8-E437-5DE417F0EA39}"/>
              </a:ext>
            </a:extLst>
          </p:cNvPr>
          <p:cNvSpPr/>
          <p:nvPr userDrawn="1"/>
        </p:nvSpPr>
        <p:spPr>
          <a:xfrm>
            <a:off x="0" y="6208713"/>
            <a:ext cx="12192000" cy="649287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</a:endParaRPr>
          </a:p>
        </p:txBody>
      </p:sp>
      <p:pic>
        <p:nvPicPr>
          <p:cNvPr id="3" name="LogoWhite EMF">
            <a:extLst>
              <a:ext uri="{FF2B5EF4-FFF2-40B4-BE49-F238E27FC236}">
                <a16:creationId xmlns:a16="http://schemas.microsoft.com/office/drawing/2014/main" id="{AECD2284-82DE-8434-4345-FB487793C1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400" y="6380343"/>
            <a:ext cx="1360488" cy="306024"/>
          </a:xfrm>
          <a:prstGeom prst="rect">
            <a:avLst/>
          </a:prstGeom>
        </p:spPr>
      </p:pic>
      <p:sp>
        <p:nvSpPr>
          <p:cNvPr id="11" name="Footer Placeholder 3" hidden="1">
            <a:extLst>
              <a:ext uri="{FF2B5EF4-FFF2-40B4-BE49-F238E27FC236}">
                <a16:creationId xmlns:a16="http://schemas.microsoft.com/office/drawing/2014/main" id="{9FBC5561-72A3-1C73-4347-778E91D32E80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4" hidden="1">
            <a:extLst>
              <a:ext uri="{FF2B5EF4-FFF2-40B4-BE49-F238E27FC236}">
                <a16:creationId xmlns:a16="http://schemas.microsoft.com/office/drawing/2014/main" id="{E226F580-C34A-8FAF-892F-F70388AFB3C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471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118">
          <p15:clr>
            <a:srgbClr val="FBAE40"/>
          </p15:clr>
        </p15:guide>
        <p15:guide id="5" pos="465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E91C616-FB86-3DFA-86B9-2C99B4F0197C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7390B9-332C-E5CE-DF64-703ECB861902}"/>
              </a:ext>
            </a:extLst>
          </p:cNvPr>
          <p:cNvSpPr/>
          <p:nvPr userDrawn="1"/>
        </p:nvSpPr>
        <p:spPr>
          <a:xfrm>
            <a:off x="8125712" y="6200775"/>
            <a:ext cx="4066288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14" name="Logo emf">
            <a:extLst>
              <a:ext uri="{FF2B5EF4-FFF2-40B4-BE49-F238E27FC236}">
                <a16:creationId xmlns:a16="http://schemas.microsoft.com/office/drawing/2014/main" id="{BFECDBD9-15AC-B0A0-0631-90752E42CA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620124C-7B37-8A43-8EDA-F5AB6C4E3B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25712" y="0"/>
            <a:ext cx="4066288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F9ECF40-A874-CCED-7E59-41796E45DC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15" y="365125"/>
            <a:ext cx="6662586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7BCBA17-9ADE-96BE-E77B-E917A08F5C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815" y="1636713"/>
            <a:ext cx="6662585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7" name="Date_DateCustomB">
            <a:extLst>
              <a:ext uri="{FF2B5EF4-FFF2-40B4-BE49-F238E27FC236}">
                <a16:creationId xmlns:a16="http://schemas.microsoft.com/office/drawing/2014/main" id="{46A03263-1296-95E7-6F7D-3E83809819A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LD_PresentationTitle">
            <a:extLst>
              <a:ext uri="{FF2B5EF4-FFF2-40B4-BE49-F238E27FC236}">
                <a16:creationId xmlns:a16="http://schemas.microsoft.com/office/drawing/2014/main" id="{60A36DE3-06FD-6F4C-CBF6-88470EE0252F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949390-2E8C-45DF-9379-4A23E43950F0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4556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5110" userDrawn="1">
          <p15:clr>
            <a:srgbClr val="A4A3A4"/>
          </p15:clr>
        </p15:guide>
        <p15:guide id="5" pos="4656" userDrawn="1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7AB5D0E-C8C7-14FB-1A43-35F70D1B1D68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9059871-ABA1-1082-46F1-76CA62E0745A}"/>
              </a:ext>
            </a:extLst>
          </p:cNvPr>
          <p:cNvSpPr/>
          <p:nvPr userDrawn="1"/>
        </p:nvSpPr>
        <p:spPr>
          <a:xfrm>
            <a:off x="4440238" y="0"/>
            <a:ext cx="7751762" cy="6858000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9" name="Logo emf">
            <a:extLst>
              <a:ext uri="{FF2B5EF4-FFF2-40B4-BE49-F238E27FC236}">
                <a16:creationId xmlns:a16="http://schemas.microsoft.com/office/drawing/2014/main" id="{9BB87462-893A-FD10-B57C-277D135227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B33E72F-125E-B426-38DE-DB3075B9CC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15" y="365125"/>
            <a:ext cx="2990698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D54E2DB-D36D-EBE2-1D5C-89469993B51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816" y="1636713"/>
            <a:ext cx="2990698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4" name="Date_DateCustomB">
            <a:extLst>
              <a:ext uri="{FF2B5EF4-FFF2-40B4-BE49-F238E27FC236}">
                <a16:creationId xmlns:a16="http://schemas.microsoft.com/office/drawing/2014/main" id="{659E300E-0ED4-342B-4989-5DD78ED6A5C2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>
            <a:extLst>
              <a:ext uri="{FF2B5EF4-FFF2-40B4-BE49-F238E27FC236}">
                <a16:creationId xmlns:a16="http://schemas.microsoft.com/office/drawing/2014/main" id="{34FDB44D-C0D8-5A50-8788-0EEAB22A27CC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213D4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BC7FB-724D-AFB1-4415-3B25351A329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02F7C09-F429-FD45-8A45-E2E8D735C8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08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797" userDrawn="1">
          <p15:clr>
            <a:srgbClr val="A4A3A4"/>
          </p15:clr>
        </p15:guide>
        <p15:guide id="4" pos="2343" userDrawn="1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B73C2F9-12A4-ED6E-C1A3-14351CF2280F}"/>
              </a:ext>
            </a:extLst>
          </p:cNvPr>
          <p:cNvSpPr/>
          <p:nvPr userDrawn="1"/>
        </p:nvSpPr>
        <p:spPr>
          <a:xfrm>
            <a:off x="0" y="6200775"/>
            <a:ext cx="5916612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9323A544-0DC9-CE5E-417C-7774D72B2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A620124C-7B37-8A43-8EDA-F5AB6C4E3B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5916612" cy="6208713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A32EE7-ABD2-A62C-E60A-0AB7E3E2F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39078" y="365125"/>
            <a:ext cx="4826642" cy="1044575"/>
          </a:xfrm>
        </p:spPr>
        <p:txBody>
          <a:bodyPr/>
          <a:lstStyle/>
          <a:p>
            <a:r>
              <a:rPr lang="en-GB" dirty="0"/>
              <a:t>This space is for your headline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D7176C0-B338-F082-B4FD-B0E65C9C9E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39078" y="1636713"/>
            <a:ext cx="4827435" cy="457199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>
                <a:effectLst/>
              </a:rPr>
              <a:t>This space is for your copy</a:t>
            </a:r>
            <a:endParaRPr lang="en-GB" dirty="0"/>
          </a:p>
        </p:txBody>
      </p:sp>
      <p:sp>
        <p:nvSpPr>
          <p:cNvPr id="11" name="FLD_PresentationTitle">
            <a:extLst>
              <a:ext uri="{FF2B5EF4-FFF2-40B4-BE49-F238E27FC236}">
                <a16:creationId xmlns:a16="http://schemas.microsoft.com/office/drawing/2014/main" id="{67B3244D-C0DA-E839-31EA-1CCE69C2603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64DDB07-3EF1-4F08-1176-2F0CE9F82C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D3A2E5-54B5-461F-20A8-AE3486C275BE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F501A13C-A63E-FC99-3177-A8A347144B65}"/>
              </a:ext>
            </a:extLst>
          </p:cNvPr>
          <p:cNvSpPr>
            <a:spLocks noGrp="1"/>
          </p:cNvSpPr>
          <p:nvPr>
            <p:ph type="dt" sz="half" idx="38"/>
          </p:nvPr>
        </p:nvSpPr>
        <p:spPr>
          <a:xfrm>
            <a:off x="2127600" y="6463114"/>
            <a:ext cx="1013894" cy="133200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585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4180">
          <p15:clr>
            <a:srgbClr val="A4A3A4"/>
          </p15:clr>
        </p15:guide>
        <p15:guide id="4" pos="3727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 quote slide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8A9109-782C-986F-573B-FC4FEC6E1A9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12125" y="1636713"/>
            <a:ext cx="612000" cy="18000"/>
          </a:xfrm>
          <a:prstGeom prst="rect">
            <a:avLst/>
          </a:prstGeom>
          <a:solidFill>
            <a:srgbClr val="00A2BA"/>
          </a:solidFill>
          <a:ln>
            <a:noFill/>
          </a:ln>
        </p:spPr>
        <p:txBody>
          <a:bodyPr>
            <a:noAutofit/>
          </a:bodyPr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72D5E285-75D3-F541-9C29-EBDBF82B05AC}"/>
              </a:ext>
            </a:extLst>
          </p:cNvPr>
          <p:cNvSpPr>
            <a:spLocks noGrp="1"/>
          </p:cNvSpPr>
          <p:nvPr>
            <p:ph type="subTitle" idx="34" hasCustomPrompt="1"/>
          </p:nvPr>
        </p:nvSpPr>
        <p:spPr bwMode="black">
          <a:xfrm>
            <a:off x="727076" y="1636713"/>
            <a:ext cx="7024688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30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800" i="0">
                <a:solidFill>
                  <a:srgbClr val="171D2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long or short quote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A6059-3E77-B442-AABE-A890315637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12125" y="1728907"/>
            <a:ext cx="3355527" cy="1004353"/>
          </a:xfrm>
        </p:spPr>
        <p:txBody>
          <a:bodyPr>
            <a:noAutofit/>
          </a:bodyPr>
          <a:lstStyle>
            <a:lvl1pPr marL="0" indent="0" fontAlgn="t"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GB" sz="1200" dirty="0">
                <a:effectLst/>
              </a:rPr>
              <a:t>Place here the author’s name and title</a:t>
            </a:r>
            <a:endParaRPr lang="en-GB" sz="1200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DFC2F45B-C8DE-3EA9-7A91-99AB66EA7E81}"/>
              </a:ext>
            </a:extLst>
          </p:cNvPr>
          <p:cNvSpPr>
            <a:spLocks noGrp="1"/>
          </p:cNvSpPr>
          <p:nvPr>
            <p:ph type="dt" sz="half" idx="3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3226589A-0EFA-14D4-7DFF-8AEE0F53AD11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C6AC69-6229-AF16-5B03-905B0EA102A4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105D2A-D706-F44A-1F5C-43F010C3D532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C9B08E39-51E8-3226-7B19-ACF11AFB4A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15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110" userDrawn="1">
          <p15:clr>
            <a:srgbClr val="FBAE40"/>
          </p15:clr>
        </p15:guide>
        <p15:guide id="3" pos="4883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quote slide 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6AF59A8-0BD0-576A-21A6-3D487218EF08}"/>
              </a:ext>
            </a:extLst>
          </p:cNvPr>
          <p:cNvSpPr/>
          <p:nvPr userDrawn="1"/>
        </p:nvSpPr>
        <p:spPr>
          <a:xfrm>
            <a:off x="3174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4" name="Logo emf">
            <a:extLst>
              <a:ext uri="{FF2B5EF4-FFF2-40B4-BE49-F238E27FC236}">
                <a16:creationId xmlns:a16="http://schemas.microsoft.com/office/drawing/2014/main" id="{7A2F66D2-6006-DA3A-7335-4746022222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455E3D0-6DFC-2214-5781-B37D9E87E3C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12125" y="1636713"/>
            <a:ext cx="612000" cy="18000"/>
          </a:xfrm>
          <a:prstGeom prst="rect">
            <a:avLst/>
          </a:prstGeom>
          <a:solidFill>
            <a:srgbClr val="00A2BA"/>
          </a:solidFill>
          <a:ln>
            <a:noFill/>
          </a:ln>
        </p:spPr>
        <p:txBody>
          <a:bodyPr>
            <a:noAutofit/>
          </a:bodyPr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72D5E285-75D3-F541-9C29-EBDBF82B05AC}"/>
              </a:ext>
            </a:extLst>
          </p:cNvPr>
          <p:cNvSpPr>
            <a:spLocks noGrp="1"/>
          </p:cNvSpPr>
          <p:nvPr>
            <p:ph type="subTitle" idx="34" hasCustomPrompt="1"/>
          </p:nvPr>
        </p:nvSpPr>
        <p:spPr bwMode="black">
          <a:xfrm>
            <a:off x="727076" y="1636713"/>
            <a:ext cx="7024688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300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800" i="0">
                <a:solidFill>
                  <a:schemeClr val="bg1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long or short quote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A6059-3E77-B442-AABE-A890315637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12125" y="1728907"/>
            <a:ext cx="3352799" cy="100435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GB" sz="1200" dirty="0">
                <a:effectLst/>
              </a:rPr>
              <a:t>Place here the author’s name and title</a:t>
            </a:r>
            <a:endParaRPr lang="en-GB" sz="1200" dirty="0"/>
          </a:p>
        </p:txBody>
      </p:sp>
      <p:sp>
        <p:nvSpPr>
          <p:cNvPr id="2" name="Date_DateCustomB">
            <a:extLst>
              <a:ext uri="{FF2B5EF4-FFF2-40B4-BE49-F238E27FC236}">
                <a16:creationId xmlns:a16="http://schemas.microsoft.com/office/drawing/2014/main" id="{3798CE55-9431-EB09-D212-3237EF6B05E8}"/>
              </a:ext>
            </a:extLst>
          </p:cNvPr>
          <p:cNvSpPr>
            <a:spLocks noGrp="1"/>
          </p:cNvSpPr>
          <p:nvPr>
            <p:ph type="dt" sz="half" idx="3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>
            <a:extLst>
              <a:ext uri="{FF2B5EF4-FFF2-40B4-BE49-F238E27FC236}">
                <a16:creationId xmlns:a16="http://schemas.microsoft.com/office/drawing/2014/main" id="{C5849319-374F-1DF8-EDD4-321840D73962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9936-4AEF-C979-5171-AB3E5F5E88B4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5684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110" userDrawn="1">
          <p15:clr>
            <a:srgbClr val="FBAE40"/>
          </p15:clr>
        </p15:guide>
        <p15:guide id="3" pos="4883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: Thank You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6E4B513-0E06-5231-65A4-9B45778910C2}"/>
              </a:ext>
            </a:extLst>
          </p:cNvPr>
          <p:cNvGrpSpPr/>
          <p:nvPr userDrawn="1"/>
        </p:nvGrpSpPr>
        <p:grpSpPr>
          <a:xfrm>
            <a:off x="3002983" y="2800350"/>
            <a:ext cx="5955030" cy="1257300"/>
            <a:chOff x="3157087" y="2800350"/>
            <a:chExt cx="5955030" cy="125730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71DF844-4646-874D-8493-7CA39DE66D82}"/>
                </a:ext>
              </a:extLst>
            </p:cNvPr>
            <p:cNvSpPr txBox="1"/>
            <p:nvPr userDrawn="1"/>
          </p:nvSpPr>
          <p:spPr>
            <a:xfrm>
              <a:off x="3157087" y="2800350"/>
              <a:ext cx="5955030" cy="12573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GB" sz="5600" dirty="0">
                  <a:solidFill>
                    <a:schemeClr val="tx1"/>
                  </a:solidFill>
                </a:rPr>
                <a:t>Thank you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3CACF46-99C1-54A9-D460-D5853C065554}"/>
                </a:ext>
              </a:extLst>
            </p:cNvPr>
            <p:cNvSpPr/>
            <p:nvPr userDrawn="1"/>
          </p:nvSpPr>
          <p:spPr>
            <a:xfrm rot="5400000">
              <a:off x="7907437" y="3601310"/>
              <a:ext cx="45719" cy="299962"/>
            </a:xfrm>
            <a:prstGeom prst="rect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dirty="0" err="1"/>
            </a:p>
          </p:txBody>
        </p:sp>
      </p:grpSp>
      <p:pic>
        <p:nvPicPr>
          <p:cNvPr id="5" name="Logo emf">
            <a:extLst>
              <a:ext uri="{FF2B5EF4-FFF2-40B4-BE49-F238E27FC236}">
                <a16:creationId xmlns:a16="http://schemas.microsoft.com/office/drawing/2014/main" id="{8E0ED4DA-6A6A-1356-FD92-DBA06B1757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9" name="Date Placeholder 2" hidden="1">
            <a:extLst>
              <a:ext uri="{FF2B5EF4-FFF2-40B4-BE49-F238E27FC236}">
                <a16:creationId xmlns:a16="http://schemas.microsoft.com/office/drawing/2014/main" id="{6001CE86-E648-52F8-E667-DDD35EE1CFBE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0" name="Footer Placeholder 3" hidden="1">
            <a:extLst>
              <a:ext uri="{FF2B5EF4-FFF2-40B4-BE49-F238E27FC236}">
                <a16:creationId xmlns:a16="http://schemas.microsoft.com/office/drawing/2014/main" id="{28B5AB76-4491-0C7B-83C5-5A39CEA65A51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23E2E672-70F7-1450-6534-20B33DEB72F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04830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: Making life easier">
    <p:bg>
      <p:bgPr>
        <a:solidFill>
          <a:srgbClr val="F4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 emf">
            <a:extLst>
              <a:ext uri="{FF2B5EF4-FFF2-40B4-BE49-F238E27FC236}">
                <a16:creationId xmlns:a16="http://schemas.microsoft.com/office/drawing/2014/main" id="{914357D6-09C2-C66F-E1EC-F9B0699719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0" name="Date Placeholder 2" hidden="1">
            <a:extLst>
              <a:ext uri="{FF2B5EF4-FFF2-40B4-BE49-F238E27FC236}">
                <a16:creationId xmlns:a16="http://schemas.microsoft.com/office/drawing/2014/main" id="{91617453-D99D-6925-7355-14EFFC6B4842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Footer Placeholder 3" hidden="1">
            <a:extLst>
              <a:ext uri="{FF2B5EF4-FFF2-40B4-BE49-F238E27FC236}">
                <a16:creationId xmlns:a16="http://schemas.microsoft.com/office/drawing/2014/main" id="{FA45EA1A-D7A0-E23E-195F-9BB7EACF9A3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4" hidden="1">
            <a:extLst>
              <a:ext uri="{FF2B5EF4-FFF2-40B4-BE49-F238E27FC236}">
                <a16:creationId xmlns:a16="http://schemas.microsoft.com/office/drawing/2014/main" id="{796A84C5-89C5-B10E-E8F6-54909084B9DC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8467A4B-7A4D-1040-50A5-13C9CE764C8F}"/>
              </a:ext>
            </a:extLst>
          </p:cNvPr>
          <p:cNvGrpSpPr/>
          <p:nvPr userDrawn="1"/>
        </p:nvGrpSpPr>
        <p:grpSpPr>
          <a:xfrm>
            <a:off x="3067180" y="2868652"/>
            <a:ext cx="5821633" cy="1120698"/>
            <a:chOff x="3049383" y="2868652"/>
            <a:chExt cx="5821633" cy="112069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1FA32FE-FCDA-F10C-7042-6D4FB11AEBAD}"/>
                </a:ext>
              </a:extLst>
            </p:cNvPr>
            <p:cNvSpPr txBox="1"/>
            <p:nvPr userDrawn="1"/>
          </p:nvSpPr>
          <p:spPr>
            <a:xfrm>
              <a:off x="3049383" y="2868652"/>
              <a:ext cx="5821633" cy="11206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5600" dirty="0">
                  <a:solidFill>
                    <a:schemeClr val="tx1"/>
                  </a:solidFill>
                </a:rPr>
                <a:t>Making life easier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45E9B44-4EB1-D1BD-786B-B39555D26FD3}"/>
                </a:ext>
              </a:extLst>
            </p:cNvPr>
            <p:cNvSpPr/>
            <p:nvPr userDrawn="1"/>
          </p:nvSpPr>
          <p:spPr>
            <a:xfrm rot="5400000">
              <a:off x="8672595" y="3616427"/>
              <a:ext cx="45719" cy="299962"/>
            </a:xfrm>
            <a:prstGeom prst="rect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29788143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ission, Vision, and Values ">
    <p:bg>
      <p:bgPr>
        <a:solidFill>
          <a:srgbClr val="00A2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F2DF74F-C40E-480F-ABDB-32945D8FFE47}"/>
              </a:ext>
            </a:extLst>
          </p:cNvPr>
          <p:cNvSpPr txBox="1"/>
          <p:nvPr userDrawn="1"/>
        </p:nvSpPr>
        <p:spPr>
          <a:xfrm>
            <a:off x="722313" y="365125"/>
            <a:ext cx="7042495" cy="14298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0" i="0" dirty="0">
                <a:solidFill>
                  <a:schemeClr val="bg1"/>
                </a:solidFill>
                <a:effectLst/>
                <a:latin typeface="Coloplast Medium" pitchFamily="2" charset="0"/>
              </a:rPr>
              <a:t>Mission</a:t>
            </a:r>
            <a:br>
              <a:rPr lang="en-GB" sz="16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Making life easier for people with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intimate healthcare needs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1AAB99-0740-9EF4-4063-AD43D283BE27}"/>
              </a:ext>
            </a:extLst>
          </p:cNvPr>
          <p:cNvSpPr txBox="1"/>
          <p:nvPr userDrawn="1"/>
        </p:nvSpPr>
        <p:spPr>
          <a:xfrm>
            <a:off x="722313" y="1995623"/>
            <a:ext cx="7042495" cy="18700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0" i="0" dirty="0">
                <a:solidFill>
                  <a:schemeClr val="bg1"/>
                </a:solidFill>
                <a:effectLst/>
                <a:latin typeface="Coloplast Medium" pitchFamily="2" charset="0"/>
              </a:rPr>
              <a:t>Values</a:t>
            </a:r>
            <a:br>
              <a:rPr lang="en-GB" sz="16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Closeness… to better understand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Passion… to make a difference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Respect and responsibility… to guide us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3DBFB3-9978-CEFF-C713-37895CD2CCE2}"/>
              </a:ext>
            </a:extLst>
          </p:cNvPr>
          <p:cNvSpPr txBox="1"/>
          <p:nvPr userDrawn="1"/>
        </p:nvSpPr>
        <p:spPr>
          <a:xfrm>
            <a:off x="722313" y="4066388"/>
            <a:ext cx="7042495" cy="14216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0" i="0" dirty="0">
                <a:solidFill>
                  <a:schemeClr val="bg1"/>
                </a:solidFill>
                <a:effectLst/>
                <a:latin typeface="Coloplast Medium" pitchFamily="2" charset="0"/>
              </a:rPr>
              <a:t>Vision</a:t>
            </a:r>
            <a:br>
              <a:rPr lang="en-GB" sz="16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Setting the global standard for </a:t>
            </a:r>
            <a:br>
              <a:rPr lang="en-GB" sz="2800" dirty="0">
                <a:solidFill>
                  <a:schemeClr val="bg1"/>
                </a:solidFill>
                <a:effectLst/>
              </a:rPr>
            </a:br>
            <a:r>
              <a:rPr lang="en-GB" sz="2800" dirty="0">
                <a:solidFill>
                  <a:schemeClr val="bg1"/>
                </a:solidFill>
                <a:effectLst/>
              </a:rPr>
              <a:t>listening and responding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69E283FD-0D2A-59B5-D027-15C4E16578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13" name="Date Placeholder 2" hidden="1">
            <a:extLst>
              <a:ext uri="{FF2B5EF4-FFF2-40B4-BE49-F238E27FC236}">
                <a16:creationId xmlns:a16="http://schemas.microsoft.com/office/drawing/2014/main" id="{D90F6B81-513A-B9FC-32AE-FA90562AD399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4" name="Footer Placeholder 3" hidden="1">
            <a:extLst>
              <a:ext uri="{FF2B5EF4-FFF2-40B4-BE49-F238E27FC236}">
                <a16:creationId xmlns:a16="http://schemas.microsoft.com/office/drawing/2014/main" id="{F46265D3-9E2D-DA73-2343-1C8E27E97C78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4" hidden="1">
            <a:extLst>
              <a:ext uri="{FF2B5EF4-FFF2-40B4-BE49-F238E27FC236}">
                <a16:creationId xmlns:a16="http://schemas.microsoft.com/office/drawing/2014/main" id="{E5AC1B5E-7803-E45F-79DA-DB049F51432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2296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rquoise Logo ">
    <p:bg>
      <p:bgPr>
        <a:solidFill>
          <a:srgbClr val="00A2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whiteemf">
            <a:extLst>
              <a:ext uri="{FF2B5EF4-FFF2-40B4-BE49-F238E27FC236}">
                <a16:creationId xmlns:a16="http://schemas.microsoft.com/office/drawing/2014/main" id="{5DA6F15D-0413-6E4D-A578-597DF4B1B1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5932" y="3021849"/>
            <a:ext cx="3620136" cy="814302"/>
          </a:xfrm>
          <a:prstGeom prst="rect">
            <a:avLst/>
          </a:prstGeom>
        </p:spPr>
      </p:pic>
      <p:sp>
        <p:nvSpPr>
          <p:cNvPr id="6" name="Date Placeholder 2" hidden="1">
            <a:extLst>
              <a:ext uri="{FF2B5EF4-FFF2-40B4-BE49-F238E27FC236}">
                <a16:creationId xmlns:a16="http://schemas.microsoft.com/office/drawing/2014/main" id="{A83A9406-FD76-3EEC-BCBF-DCD2724E6471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ooter Placeholder 3" hidden="1">
            <a:extLst>
              <a:ext uri="{FF2B5EF4-FFF2-40B4-BE49-F238E27FC236}">
                <a16:creationId xmlns:a16="http://schemas.microsoft.com/office/drawing/2014/main" id="{23288351-52C7-80F0-8E45-1C93041E22B1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4" hidden="1">
            <a:extLst>
              <a:ext uri="{FF2B5EF4-FFF2-40B4-BE49-F238E27FC236}">
                <a16:creationId xmlns:a16="http://schemas.microsoft.com/office/drawing/2014/main" id="{07779C48-A147-7EB3-167B-C4D04C0C758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226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Logo 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 whiteemf">
            <a:extLst>
              <a:ext uri="{FF2B5EF4-FFF2-40B4-BE49-F238E27FC236}">
                <a16:creationId xmlns:a16="http://schemas.microsoft.com/office/drawing/2014/main" id="{11CBC1E5-B669-EE8B-D87D-A18EC71973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5932" y="3021849"/>
            <a:ext cx="3620136" cy="814302"/>
          </a:xfrm>
          <a:prstGeom prst="rect">
            <a:avLst/>
          </a:prstGeom>
        </p:spPr>
      </p:pic>
      <p:sp>
        <p:nvSpPr>
          <p:cNvPr id="6" name="Date Placeholder 2" hidden="1">
            <a:extLst>
              <a:ext uri="{FF2B5EF4-FFF2-40B4-BE49-F238E27FC236}">
                <a16:creationId xmlns:a16="http://schemas.microsoft.com/office/drawing/2014/main" id="{86691AC6-09B0-B262-DC35-C3BFA3FE2A56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ooter Placeholder 3" hidden="1">
            <a:extLst>
              <a:ext uri="{FF2B5EF4-FFF2-40B4-BE49-F238E27FC236}">
                <a16:creationId xmlns:a16="http://schemas.microsoft.com/office/drawing/2014/main" id="{4346DE1B-FBD9-151B-3D5A-90340963665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E002FA86-9A3E-072D-C831-0E4712B28A5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4338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BD33C09A-D2FC-18DF-A0D2-4C769588D7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1999" cy="6208713"/>
          </a:xfrm>
          <a:prstGeom prst="rect">
            <a:avLst/>
          </a:prstGeom>
          <a:noFill/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21" name="Date_DateCustomB">
            <a:extLst>
              <a:ext uri="{FF2B5EF4-FFF2-40B4-BE49-F238E27FC236}">
                <a16:creationId xmlns:a16="http://schemas.microsoft.com/office/drawing/2014/main" id="{E6BF0500-C858-1615-5113-6A3F56B85D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5" y="360000"/>
            <a:ext cx="2414434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FLD_PresentationTitle">
            <a:extLst>
              <a:ext uri="{FF2B5EF4-FFF2-40B4-BE49-F238E27FC236}">
                <a16:creationId xmlns:a16="http://schemas.microsoft.com/office/drawing/2014/main" id="{86608FF1-2C38-26F3-6D9C-8AA60FE458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5" y="1409701"/>
            <a:ext cx="5189385" cy="22695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6" name="FLD_PresentationSubtitle">
            <a:extLst>
              <a:ext uri="{FF2B5EF4-FFF2-40B4-BE49-F238E27FC236}">
                <a16:creationId xmlns:a16="http://schemas.microsoft.com/office/drawing/2014/main" id="{F2D5A575-54B1-C12E-21E1-2C44F6A1392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6" y="3842361"/>
            <a:ext cx="5185687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74C846-A997-747F-CCE6-DFFF9036A444}"/>
              </a:ext>
            </a:extLst>
          </p:cNvPr>
          <p:cNvSpPr/>
          <p:nvPr userDrawn="1"/>
        </p:nvSpPr>
        <p:spPr>
          <a:xfrm>
            <a:off x="0" y="6208713"/>
            <a:ext cx="12192000" cy="649287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</a:endParaRPr>
          </a:p>
        </p:txBody>
      </p:sp>
      <p:pic>
        <p:nvPicPr>
          <p:cNvPr id="4" name="LogoWhite EMF">
            <a:extLst>
              <a:ext uri="{FF2B5EF4-FFF2-40B4-BE49-F238E27FC236}">
                <a16:creationId xmlns:a16="http://schemas.microsoft.com/office/drawing/2014/main" id="{9F3C363A-0CF7-2E99-2C07-6A0F807E06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400" y="6380343"/>
            <a:ext cx="1360488" cy="306024"/>
          </a:xfrm>
          <a:prstGeom prst="rect">
            <a:avLst/>
          </a:prstGeom>
        </p:spPr>
      </p:pic>
      <p:sp>
        <p:nvSpPr>
          <p:cNvPr id="12" name="Footer Placeholder 3" hidden="1">
            <a:extLst>
              <a:ext uri="{FF2B5EF4-FFF2-40B4-BE49-F238E27FC236}">
                <a16:creationId xmlns:a16="http://schemas.microsoft.com/office/drawing/2014/main" id="{40FA5099-5B6D-0ECF-38A6-EC2A59854E15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4" hidden="1">
            <a:extLst>
              <a:ext uri="{FF2B5EF4-FFF2-40B4-BE49-F238E27FC236}">
                <a16:creationId xmlns:a16="http://schemas.microsoft.com/office/drawing/2014/main" id="{75F1F435-E537-B842-772E-611A6B1FEAD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8877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3728">
          <p15:clr>
            <a:srgbClr val="FBAE40"/>
          </p15:clr>
        </p15:guide>
        <p15:guide id="4" pos="3953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3">
            <a:extLst>
              <a:ext uri="{FF2B5EF4-FFF2-40B4-BE49-F238E27FC236}">
                <a16:creationId xmlns:a16="http://schemas.microsoft.com/office/drawing/2014/main" id="{19798472-DC87-414E-BC4E-CFAF99EF0E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45200" y="4311801"/>
            <a:ext cx="2720539" cy="216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Pictures</a:t>
            </a:r>
            <a:br>
              <a:rPr lang="en-GB" sz="9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corporate picture from Ampler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Click the blue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Ampler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button to view Ampler pane on right side of the screen, if it is not already there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Select picture placeholder by clicking on the frame (at the edge)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3.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Images </a:t>
            </a:r>
            <a:r>
              <a:rPr lang="en-GB" altLang="da-DK" sz="900" b="0" i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button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in the Ampler pane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baseline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 slides with pictureplaceholder, click on the icon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browse for picture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57" name="Picture 19">
            <a:extLst>
              <a:ext uri="{FF2B5EF4-FFF2-40B4-BE49-F238E27FC236}">
                <a16:creationId xmlns:a16="http://schemas.microsoft.com/office/drawing/2014/main" id="{E210FBD4-B8B9-4AFA-9670-2FEBAA1CF3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137" y="2148500"/>
            <a:ext cx="313788" cy="543900"/>
          </a:xfrm>
          <a:prstGeom prst="rect">
            <a:avLst/>
          </a:prstGeom>
        </p:spPr>
      </p:pic>
      <p:sp>
        <p:nvSpPr>
          <p:cNvPr id="61" name="Text Box 4">
            <a:extLst>
              <a:ext uri="{FF2B5EF4-FFF2-40B4-BE49-F238E27FC236}">
                <a16:creationId xmlns:a16="http://schemas.microsoft.com/office/drawing/2014/main" id="{DD6A81B7-1FEE-46CF-A623-23E99CFEAF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52800" y="1636713"/>
            <a:ext cx="2772000" cy="232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change size or 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want to scale the picture, hold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 down while dragging the corners of the picture</a:t>
            </a:r>
            <a:endParaRPr lang="en-GB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delete the picture and insert a new one, the picture may lie in front of the text or graphic. 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Send to Back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Guides</a:t>
            </a:r>
            <a:endParaRPr lang="en-GB" sz="1100" b="1" noProof="1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and set tick mark next to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quick view of guides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Mac: </a:t>
            </a:r>
            <a:r>
              <a:rPr lang="en-GB" sz="900" b="0" i="0" dirty="0">
                <a:solidFill>
                  <a:schemeClr val="tx1"/>
                </a:solidFill>
                <a:effectLst/>
                <a:latin typeface="Arial"/>
              </a:rPr>
              <a:t>⌘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+ option + ctrl + G</a:t>
            </a:r>
          </a:p>
        </p:txBody>
      </p:sp>
      <p:sp>
        <p:nvSpPr>
          <p:cNvPr id="65" name="Fast overskrift">
            <a:extLst>
              <a:ext uri="{FF2B5EF4-FFF2-40B4-BE49-F238E27FC236}">
                <a16:creationId xmlns:a16="http://schemas.microsoft.com/office/drawing/2014/main" id="{09C05D50-8477-4113-8B72-9C373B0FF9F9}"/>
              </a:ext>
            </a:extLst>
          </p:cNvPr>
          <p:cNvSpPr txBox="1"/>
          <p:nvPr userDrawn="1"/>
        </p:nvSpPr>
        <p:spPr>
          <a:xfrm>
            <a:off x="727075" y="365125"/>
            <a:ext cx="10739438" cy="7337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GB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– your user guide</a:t>
            </a:r>
          </a:p>
        </p:txBody>
      </p:sp>
      <p:sp>
        <p:nvSpPr>
          <p:cNvPr id="20" name="Date Placeholder 6" hidden="1">
            <a:extLst>
              <a:ext uri="{FF2B5EF4-FFF2-40B4-BE49-F238E27FC236}">
                <a16:creationId xmlns:a16="http://schemas.microsoft.com/office/drawing/2014/main" id="{56AA1691-6753-45B8-AB77-1105989467F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21" name="Footer Placeholder 8" hidden="1">
            <a:extLst>
              <a:ext uri="{FF2B5EF4-FFF2-40B4-BE49-F238E27FC236}">
                <a16:creationId xmlns:a16="http://schemas.microsoft.com/office/drawing/2014/main" id="{2F8C9320-E8BF-471F-8DD3-1BC4790219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22" name="Slide Number Placeholder 10" hidden="1">
            <a:extLst>
              <a:ext uri="{FF2B5EF4-FFF2-40B4-BE49-F238E27FC236}">
                <a16:creationId xmlns:a16="http://schemas.microsoft.com/office/drawing/2014/main" id="{B01A309B-80AB-481C-AE3F-3C56C2C92EE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3AA811B-2EBD-4900-905E-5BE20644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33">
            <a:extLst>
              <a:ext uri="{FF2B5EF4-FFF2-40B4-BE49-F238E27FC236}">
                <a16:creationId xmlns:a16="http://schemas.microsoft.com/office/drawing/2014/main" id="{B03E872F-21DD-423D-B6DE-4945F155F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901" t="45142" r="62601" b="9046"/>
          <a:stretch/>
        </p:blipFill>
        <p:spPr>
          <a:xfrm>
            <a:off x="7113891" y="5912860"/>
            <a:ext cx="341204" cy="321707"/>
          </a:xfrm>
          <a:prstGeom prst="rect">
            <a:avLst/>
          </a:prstGeom>
        </p:spPr>
      </p:pic>
      <p:sp>
        <p:nvSpPr>
          <p:cNvPr id="24" name="Text Box 2">
            <a:extLst>
              <a:ext uri="{FF2B5EF4-FFF2-40B4-BE49-F238E27FC236}">
                <a16:creationId xmlns:a16="http://schemas.microsoft.com/office/drawing/2014/main" id="{8B1B4749-2B7E-4474-A2D3-2B2892ADCA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7076" y="1636713"/>
            <a:ext cx="2094948" cy="205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Colours</a:t>
            </a:r>
            <a:endParaRPr lang="en-GB" altLang="da-DK" sz="1100" b="0" noProof="1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Theme Colours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(the first row) as the preferred option in the design layout.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Avoid using the automatically generated colours (found below Theme Colors)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as they do not align with the approved Coloplast colour palette.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The Custom Colours 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include our turquoise, grey and sand shades, as well as accent colours. It is recommended to use these colours </a:t>
            </a:r>
            <a:r>
              <a:rPr lang="en-US" sz="900" dirty="0"/>
              <a:t>thoughtfully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organize content or enhance data visualization.</a:t>
            </a:r>
            <a:endParaRPr lang="en-GB" sz="900" dirty="0">
              <a:solidFill>
                <a:schemeClr val="tx1"/>
              </a:solidFill>
              <a:latin typeface="+mn-lt"/>
              <a:ea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2B8CEB7-8718-40FB-BCC9-2AC96094B83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1600" y="2491032"/>
            <a:ext cx="475428" cy="176762"/>
          </a:xfrm>
          <a:prstGeom prst="rect">
            <a:avLst/>
          </a:prstGeom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id="{1543AAD2-58D2-4DCE-A080-AFA6A459F6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31600" y="1636713"/>
            <a:ext cx="328881" cy="505501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F410AF64-93DE-4C35-8AC4-D2AFA638F57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34298" y="3483598"/>
            <a:ext cx="538465" cy="1728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2A5FDF-69DC-4DD2-BFF8-3478E75DBB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50000" t="50000" b="4554"/>
          <a:stretch/>
        </p:blipFill>
        <p:spPr>
          <a:xfrm>
            <a:off x="7065739" y="5369686"/>
            <a:ext cx="437508" cy="365851"/>
          </a:xfrm>
          <a:prstGeom prst="rect">
            <a:avLst/>
          </a:prstGeom>
        </p:spPr>
      </p:pic>
      <p:sp>
        <p:nvSpPr>
          <p:cNvPr id="2" name="Text Box 4">
            <a:extLst>
              <a:ext uri="{FF2B5EF4-FFF2-40B4-BE49-F238E27FC236}">
                <a16:creationId xmlns:a16="http://schemas.microsoft.com/office/drawing/2014/main" id="{AF1D07BE-1956-48C7-4CAF-3FF96B50E7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52800" y="4142846"/>
            <a:ext cx="2772000" cy="232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altLang="da-DK" sz="11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Copy/Paste content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When copying old content to your new presentation,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 options are available: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Create a slide in your new presentation and copy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piece of content at a time (e.g. copy all text from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textbox)</a:t>
            </a:r>
            <a:endParaRPr lang="en-GB" altLang="da-DK" sz="900" b="1" i="0" u="sng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Slides &amp; Slide elements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predefined slides and elements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using the Ampler pane. Choose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Slides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Slide elements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from the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buttons in the Ampler pane on the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right side of the screen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DE3ECE3-0F26-85FB-05DD-55D1C07700DA}"/>
              </a:ext>
            </a:extLst>
          </p:cNvPr>
          <p:cNvGrpSpPr/>
          <p:nvPr userDrawn="1"/>
        </p:nvGrpSpPr>
        <p:grpSpPr>
          <a:xfrm>
            <a:off x="10565562" y="5680957"/>
            <a:ext cx="991746" cy="384654"/>
            <a:chOff x="10992821" y="4404000"/>
            <a:chExt cx="1588357" cy="6160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D87BA78-BAF8-40C0-216D-101DAC631E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/>
            <a:srcRect l="1" t="29690" r="1315"/>
            <a:stretch/>
          </p:blipFill>
          <p:spPr>
            <a:xfrm>
              <a:off x="10992821" y="4404000"/>
              <a:ext cx="1588357" cy="61605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E23EC2E-5157-A862-DBCE-0C8754A274F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/>
            <a:srcRect l="21641" t="72894" r="72046" b="1834"/>
            <a:stretch/>
          </p:blipFill>
          <p:spPr>
            <a:xfrm>
              <a:off x="12479578" y="4785230"/>
              <a:ext cx="101600" cy="221441"/>
            </a:xfrm>
            <a:prstGeom prst="rect">
              <a:avLst/>
            </a:prstGeom>
          </p:spPr>
        </p:pic>
      </p:grpSp>
      <p:sp>
        <p:nvSpPr>
          <p:cNvPr id="7" name="Text Box 3">
            <a:extLst>
              <a:ext uri="{FF2B5EF4-FFF2-40B4-BE49-F238E27FC236}">
                <a16:creationId xmlns:a16="http://schemas.microsoft.com/office/drawing/2014/main" id="{2DCC96C3-F027-DCDA-DF24-79E279C9C76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45200" y="1641177"/>
            <a:ext cx="2720539" cy="216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Slides &amp; Layouts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the menu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New Slide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to insert a new slide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Change layout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Click on the arrow next to </a:t>
            </a:r>
            <a:r>
              <a:rPr lang="en-GB" sz="900" b="1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Layout </a:t>
            </a:r>
            <a: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to view </a:t>
            </a:r>
            <a:b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</a:br>
            <a: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  <a:t>a dropdown menu of possible slide layouts</a:t>
            </a:r>
            <a:br>
              <a:rPr lang="en-GB" sz="900" dirty="0">
                <a:solidFill>
                  <a:schemeClr val="tx1"/>
                </a:solidFill>
                <a:latin typeface="+mn-lt"/>
                <a:ea typeface="Arial" panose="020B0604020202020204" pitchFamily="34" charset="0"/>
              </a:rPr>
            </a:br>
            <a:endParaRPr lang="en-GB" sz="900" dirty="0">
              <a:solidFill>
                <a:schemeClr val="tx1"/>
              </a:solidFill>
              <a:latin typeface="+mn-lt"/>
              <a:ea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menu to reset position, size </a:t>
            </a:r>
            <a:b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and formatting of the slide placeholders to their default settings</a:t>
            </a:r>
            <a:endParaRPr lang="en-GB" sz="900" dirty="0">
              <a:solidFill>
                <a:schemeClr val="tx1"/>
              </a:solidFill>
              <a:latin typeface="+mn-lt"/>
              <a:ea typeface="Arial" panose="020B0604020202020204" pitchFamily="34" charset="0"/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76D4C80E-2D4F-5031-836E-91A6234DFC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7075" y="4185180"/>
            <a:ext cx="2625806" cy="201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Text styles</a:t>
            </a:r>
            <a:endParaRPr lang="en-GB" altLang="da-DK" sz="1100" b="0" noProof="1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jump through 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ENTER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and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en-GB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list level can be used</a:t>
            </a:r>
            <a:b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sz="900" baseline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bullet button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Delete bullet for regular text.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the bullet button to reaply the correct bullet again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sz="900" dirty="0">
              <a:solidFill>
                <a:schemeClr val="tx1"/>
              </a:solidFill>
              <a:latin typeface="+mn-lt"/>
              <a:ea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2B0A48-AB21-0F3A-04B7-C3B46CBDB97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63618" y="5048116"/>
            <a:ext cx="457143" cy="257143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9AE3AD74-970B-FD54-39F0-C0621780123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263618" y="5757984"/>
            <a:ext cx="257143" cy="2857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7B43E4-6D68-FED6-F4EE-65F7CEA6FF8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2" y="1885967"/>
            <a:ext cx="955480" cy="1862702"/>
          </a:xfrm>
          <a:prstGeom prst="rect">
            <a:avLst/>
          </a:prstGeom>
        </p:spPr>
      </p:pic>
      <p:sp>
        <p:nvSpPr>
          <p:cNvPr id="25" name="Left Bracket 24">
            <a:extLst>
              <a:ext uri="{FF2B5EF4-FFF2-40B4-BE49-F238E27FC236}">
                <a16:creationId xmlns:a16="http://schemas.microsoft.com/office/drawing/2014/main" id="{8F7964ED-86F8-123E-5D04-D027AE76B0D6}"/>
              </a:ext>
            </a:extLst>
          </p:cNvPr>
          <p:cNvSpPr/>
          <p:nvPr userDrawn="1"/>
        </p:nvSpPr>
        <p:spPr>
          <a:xfrm>
            <a:off x="2928643" y="2015214"/>
            <a:ext cx="45719" cy="1016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eft Bracket 30">
            <a:extLst>
              <a:ext uri="{FF2B5EF4-FFF2-40B4-BE49-F238E27FC236}">
                <a16:creationId xmlns:a16="http://schemas.microsoft.com/office/drawing/2014/main" id="{4A8509D6-8416-7B93-9332-6613565301DB}"/>
              </a:ext>
            </a:extLst>
          </p:cNvPr>
          <p:cNvSpPr/>
          <p:nvPr userDrawn="1"/>
        </p:nvSpPr>
        <p:spPr>
          <a:xfrm>
            <a:off x="2928643" y="2142214"/>
            <a:ext cx="45719" cy="402083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eft Bracket 31">
            <a:extLst>
              <a:ext uri="{FF2B5EF4-FFF2-40B4-BE49-F238E27FC236}">
                <a16:creationId xmlns:a16="http://schemas.microsoft.com/office/drawing/2014/main" id="{2266AD7C-E859-CEFD-C338-1BFABFD10B2F}"/>
              </a:ext>
            </a:extLst>
          </p:cNvPr>
          <p:cNvSpPr/>
          <p:nvPr userDrawn="1"/>
        </p:nvSpPr>
        <p:spPr>
          <a:xfrm>
            <a:off x="2928643" y="2689114"/>
            <a:ext cx="45719" cy="376429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83921E-FDB7-AA09-5636-E3DAE28565FE}"/>
              </a:ext>
            </a:extLst>
          </p:cNvPr>
          <p:cNvCxnSpPr>
            <a:cxnSpLocks/>
            <a:stCxn id="31" idx="1"/>
          </p:cNvCxnSpPr>
          <p:nvPr userDrawn="1"/>
        </p:nvCxnSpPr>
        <p:spPr>
          <a:xfrm flipH="1">
            <a:off x="2822024" y="2343256"/>
            <a:ext cx="1066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ABB1DA4-4B0E-419E-53FF-878D50B9AAA5}"/>
              </a:ext>
            </a:extLst>
          </p:cNvPr>
          <p:cNvCxnSpPr>
            <a:cxnSpLocks/>
            <a:stCxn id="25" idx="1"/>
          </p:cNvCxnSpPr>
          <p:nvPr userDrawn="1"/>
        </p:nvCxnSpPr>
        <p:spPr>
          <a:xfrm flipH="1">
            <a:off x="2822024" y="2066014"/>
            <a:ext cx="1066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644FCF9-E407-D6C9-8578-B6F10182CCCD}"/>
              </a:ext>
            </a:extLst>
          </p:cNvPr>
          <p:cNvCxnSpPr>
            <a:cxnSpLocks/>
            <a:stCxn id="32" idx="1"/>
          </p:cNvCxnSpPr>
          <p:nvPr userDrawn="1"/>
        </p:nvCxnSpPr>
        <p:spPr>
          <a:xfrm flipH="1">
            <a:off x="2822024" y="2877329"/>
            <a:ext cx="1066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>
            <a:extLst>
              <a:ext uri="{FF2B5EF4-FFF2-40B4-BE49-F238E27FC236}">
                <a16:creationId xmlns:a16="http://schemas.microsoft.com/office/drawing/2014/main" id="{0D45DF23-BEDB-05EC-6A28-AFA076EDFA8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2" t="8988" r="36203" b="17765"/>
          <a:stretch/>
        </p:blipFill>
        <p:spPr bwMode="auto">
          <a:xfrm>
            <a:off x="7112292" y="4714324"/>
            <a:ext cx="342803" cy="32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337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D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8319E72-8D9D-F209-4091-4AE551E596F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noFill/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22" name="Date_DateCustomB">
            <a:extLst>
              <a:ext uri="{FF2B5EF4-FFF2-40B4-BE49-F238E27FC236}">
                <a16:creationId xmlns:a16="http://schemas.microsoft.com/office/drawing/2014/main" id="{677A8389-4C7C-32E5-C778-63322AB87F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8815" y="360000"/>
            <a:ext cx="2414434" cy="21610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FLD_PresentationTitle">
            <a:extLst>
              <a:ext uri="{FF2B5EF4-FFF2-40B4-BE49-F238E27FC236}">
                <a16:creationId xmlns:a16="http://schemas.microsoft.com/office/drawing/2014/main" id="{328110DA-2C35-166D-895A-916003B874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728815" y="1409701"/>
            <a:ext cx="5189385" cy="22695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3000"/>
              </a:lnSpc>
              <a:defRPr sz="60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This space is for your main headline</a:t>
            </a:r>
            <a:endParaRPr lang="en-GB" dirty="0"/>
          </a:p>
        </p:txBody>
      </p:sp>
      <p:sp>
        <p:nvSpPr>
          <p:cNvPr id="14" name="FLD_PresentationSubtitle">
            <a:extLst>
              <a:ext uri="{FF2B5EF4-FFF2-40B4-BE49-F238E27FC236}">
                <a16:creationId xmlns:a16="http://schemas.microsoft.com/office/drawing/2014/main" id="{6E328E63-EFD7-5B18-F7ED-F38F2A85C7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8816" y="3842361"/>
            <a:ext cx="5185687" cy="75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space is for a descriptor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2FF4A6F-296F-3B4B-3549-F75C81D3811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 rot="16200000">
            <a:off x="10690126" y="4867483"/>
            <a:ext cx="671371" cy="2332382"/>
          </a:xfrm>
          <a:prstGeom prst="round2SameRect">
            <a:avLst>
              <a:gd name="adj1" fmla="val 5883"/>
              <a:gd name="adj2" fmla="val 0"/>
            </a:avLst>
          </a:prstGeom>
          <a:solidFill>
            <a:srgbClr val="00A2BA"/>
          </a:solidFill>
          <a:ln>
            <a:noFill/>
          </a:ln>
        </p:spPr>
        <p:txBody>
          <a:bodyPr>
            <a:noAutofit/>
          </a:bodyPr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04DF0045-22E2-ACD1-0892-B775C352445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A3786ED4-48FF-55B0-2032-9A432EB9BD6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ext Placeholder Logo">
            <a:extLst>
              <a:ext uri="{FF2B5EF4-FFF2-40B4-BE49-F238E27FC236}">
                <a16:creationId xmlns:a16="http://schemas.microsoft.com/office/drawing/2014/main" id="{FFDA0AFC-03DD-1339-3F4A-A142DEF2DC3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77055" y="5867287"/>
            <a:ext cx="1476000" cy="33277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0272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3728">
          <p15:clr>
            <a:srgbClr val="FBAE40"/>
          </p15:clr>
        </p15:guide>
        <p15:guide id="4" pos="395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00F7-61FA-21BB-DFAF-644578FE0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space is for your agenda 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8135F81-4DD4-6A96-D45A-CD7EFBA345F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7200" y="163639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9CFC0EC9-2BE0-0F9D-FE22-E4F92E1D12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465832" y="1636395"/>
            <a:ext cx="5925567" cy="3987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lang="en-GB" sz="2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53CADC62-D7F1-DD90-CCFF-6D25CDCEB8A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27200" y="2432453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E432A257-67FB-CDCD-99D7-4501B7F4F7FB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465832" y="2432452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A97D257-A05C-8D84-7FE5-3E4D2809978A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727200" y="4032615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A2229F42-484D-1442-5E69-3DCB752084F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465832" y="4032614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57DF709E-0BA3-9B98-6BF9-F4EC3EDC89D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27200" y="3232534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C8C83C65-4E50-A92F-F7A1-A752CCBA5B8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465832" y="3232533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20ED8930-A9A8-21C0-DF79-D74DAE3EC17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27200" y="483044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E7B7BFCB-126B-3A65-62C2-6AFDCF8ECC2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1465832" y="4830445"/>
            <a:ext cx="5925567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19DB1FBC-5220-41C3-FA9C-B3E86CFCB08F}"/>
              </a:ext>
            </a:extLst>
          </p:cNvPr>
          <p:cNvSpPr>
            <a:spLocks noGrp="1"/>
          </p:cNvSpPr>
          <p:nvPr>
            <p:ph type="dt" sz="half" idx="7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C9BB96F8-F7F6-5695-29AC-D96706B202ED}"/>
              </a:ext>
            </a:extLst>
          </p:cNvPr>
          <p:cNvSpPr>
            <a:spLocks noGrp="1"/>
          </p:cNvSpPr>
          <p:nvPr>
            <p:ph type="ftr" sz="quarter" idx="7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745DC8-75F2-79AA-FCDA-E69F600D2531}"/>
              </a:ext>
            </a:extLst>
          </p:cNvPr>
          <p:cNvSpPr>
            <a:spLocks noGrp="1"/>
          </p:cNvSpPr>
          <p:nvPr>
            <p:ph type="sldNum" sz="quarter" idx="7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F9A2CC-4465-E57B-ECD1-0B8103D341F1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7287E66A-B551-DC38-A34D-2449982FEF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70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5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A716D-E457-66ED-986A-02110F109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space is for your agenda title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59206743-73B5-9518-0323-587E10481D4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7200" y="163639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71A95BBC-A67F-39EF-219E-EECF09732A2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465832" y="1636395"/>
            <a:ext cx="4456259" cy="3987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lang="en-GB" sz="2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10A8390-1F73-7DD1-AEEA-91D3353F4B1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27200" y="2432453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id="{2990A4EA-232E-76CC-2F07-408A1851935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465832" y="2432452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64" name="Text Placeholder 2">
            <a:extLst>
              <a:ext uri="{FF2B5EF4-FFF2-40B4-BE49-F238E27FC236}">
                <a16:creationId xmlns:a16="http://schemas.microsoft.com/office/drawing/2014/main" id="{B3DB39D6-D5D4-0BFA-3C8E-B46A1FD689D2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727200" y="4032615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6" name="Text Placeholder 2">
            <a:extLst>
              <a:ext uri="{FF2B5EF4-FFF2-40B4-BE49-F238E27FC236}">
                <a16:creationId xmlns:a16="http://schemas.microsoft.com/office/drawing/2014/main" id="{8E063507-662E-14AB-D8EB-A1073D77700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465832" y="4032614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67" name="Text Placeholder 2">
            <a:extLst>
              <a:ext uri="{FF2B5EF4-FFF2-40B4-BE49-F238E27FC236}">
                <a16:creationId xmlns:a16="http://schemas.microsoft.com/office/drawing/2014/main" id="{C7A36AA0-D8E2-92CE-0CF5-C255038C1163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27200" y="3232534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4FD31797-F191-1711-F15A-D3824434055F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465832" y="3232533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70" name="Text Placeholder 2">
            <a:extLst>
              <a:ext uri="{FF2B5EF4-FFF2-40B4-BE49-F238E27FC236}">
                <a16:creationId xmlns:a16="http://schemas.microsoft.com/office/drawing/2014/main" id="{E1616DE7-86A7-9283-2180-FD423A7032E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27200" y="483044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72" name="Text Placeholder 2">
            <a:extLst>
              <a:ext uri="{FF2B5EF4-FFF2-40B4-BE49-F238E27FC236}">
                <a16:creationId xmlns:a16="http://schemas.microsoft.com/office/drawing/2014/main" id="{3FF179B1-8462-584E-95DB-1E3B8EC2029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1465832" y="4830445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6EDC2F3C-9EBB-067C-E202-F20E96660EC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278715" y="163639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2D602AB2-6D13-EB7C-A0DA-6D4EFFBA3CE6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7010254" y="1636395"/>
            <a:ext cx="4456259" cy="3987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lang="en-GB" sz="2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61C075C-D100-6AB2-8750-85BCC1FC7E88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278715" y="2432453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4779EB8-7AAF-7151-5164-AA4D4917EFE9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7010254" y="2432452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5BE96CCE-62A3-112A-B0AD-8C7374CD2693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6278715" y="4032615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C32A0773-65D3-46D1-CB20-22F597816D1D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7010254" y="4032614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5BD7744D-1356-CEE5-E334-8E3AC9D5FCC7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278715" y="3232534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53B8E123-4D74-38BE-5ED0-13AC85175C8B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7010254" y="3232533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6B9A5400-B7A6-1C20-6F01-B9E7C105848D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6278715" y="4830446"/>
            <a:ext cx="500800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01.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E00F3AC4-944E-38AA-5940-CEC54F2DB31B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7010254" y="4830445"/>
            <a:ext cx="4456259" cy="3987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fontAlgn="t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Add an agenda point and number</a:t>
            </a:r>
          </a:p>
        </p:txBody>
      </p:sp>
      <p:sp>
        <p:nvSpPr>
          <p:cNvPr id="3" name="Date_DateCustomB">
            <a:extLst>
              <a:ext uri="{FF2B5EF4-FFF2-40B4-BE49-F238E27FC236}">
                <a16:creationId xmlns:a16="http://schemas.microsoft.com/office/drawing/2014/main" id="{3CA90F80-B68E-DD97-DC4E-BA422ECFAC37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>
            <a:extLst>
              <a:ext uri="{FF2B5EF4-FFF2-40B4-BE49-F238E27FC236}">
                <a16:creationId xmlns:a16="http://schemas.microsoft.com/office/drawing/2014/main" id="{811DF014-7D66-685F-35DC-B9C8FB514A99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EFEB50-68D8-E9F1-BABA-4660703EABB6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11B318-2E37-0662-50C6-BA7D278E0B39}"/>
              </a:ext>
            </a:extLst>
          </p:cNvPr>
          <p:cNvSpPr/>
          <p:nvPr userDrawn="1"/>
        </p:nvSpPr>
        <p:spPr>
          <a:xfrm>
            <a:off x="0" y="6520387"/>
            <a:ext cx="612000" cy="18000"/>
          </a:xfrm>
          <a:prstGeom prst="rect">
            <a:avLst/>
          </a:prstGeom>
          <a:solidFill>
            <a:srgbClr val="00A2B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</a:endParaRPr>
          </a:p>
        </p:txBody>
      </p:sp>
      <p:pic>
        <p:nvPicPr>
          <p:cNvPr id="7" name="Logo emf">
            <a:extLst>
              <a:ext uri="{FF2B5EF4-FFF2-40B4-BE49-F238E27FC236}">
                <a16:creationId xmlns:a16="http://schemas.microsoft.com/office/drawing/2014/main" id="{A357744A-24DD-BB83-CAD5-B91447B0CF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05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  <p15:guide id="3" pos="465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A">
    <p:bg>
      <p:bgPr>
        <a:solidFill>
          <a:srgbClr val="00A2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BC93E64-0FCB-4243-AF29-D7F0C2F7C9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7075" y="363600"/>
            <a:ext cx="2422925" cy="12708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buNone/>
              <a:defRPr sz="10000" b="0" i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>
                <a:effectLst/>
              </a:rPr>
              <a:t>01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85546AE-CEB9-5E41-8EB7-AF7A2917F2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727075" y="3184753"/>
            <a:ext cx="7961313" cy="194409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 fontAlgn="t">
              <a:lnSpc>
                <a:spcPct val="82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6000" b="0" i="0">
                <a:solidFill>
                  <a:schemeClr val="bg1"/>
                </a:solidFill>
                <a:latin typeface="Coloplast Medium" pitchFamily="2" charset="0"/>
              </a:defRPr>
            </a:lvl1pPr>
          </a:lstStyle>
          <a:p>
            <a:r>
              <a:rPr lang="en-GB" noProof="0" dirty="0"/>
              <a:t>This is a breaker slide</a:t>
            </a:r>
            <a:endParaRPr lang="en-GB" dirty="0"/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AB8E5CC3-9A0C-C44D-A965-BBA9ED46DB0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7075" y="5294488"/>
            <a:ext cx="7961313" cy="914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chemeClr val="bg1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is a descriptor for your breaker slide</a:t>
            </a:r>
            <a:endParaRPr lang="en-GB" dirty="0"/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41CF98BD-FFC8-1708-903B-17C8CE1F56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3" name="Date Placeholder 2" hidden="1">
            <a:extLst>
              <a:ext uri="{FF2B5EF4-FFF2-40B4-BE49-F238E27FC236}">
                <a16:creationId xmlns:a16="http://schemas.microsoft.com/office/drawing/2014/main" id="{BFDC78D3-68EA-2484-499C-261D6FCF77C5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ooter Placeholder 3" hidden="1">
            <a:extLst>
              <a:ext uri="{FF2B5EF4-FFF2-40B4-BE49-F238E27FC236}">
                <a16:creationId xmlns:a16="http://schemas.microsoft.com/office/drawing/2014/main" id="{8885A798-CAD0-A3E1-D2B1-5F6ECEA22F50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 hidden="1">
            <a:extLst>
              <a:ext uri="{FF2B5EF4-FFF2-40B4-BE49-F238E27FC236}">
                <a16:creationId xmlns:a16="http://schemas.microsoft.com/office/drawing/2014/main" id="{BA16DF12-2055-E62F-3AD5-89B77B0897D9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51CCD9-E1B4-2587-4FA0-D1CD10C5DBC2}"/>
              </a:ext>
            </a:extLst>
          </p:cNvPr>
          <p:cNvSpPr txBox="1"/>
          <p:nvPr userDrawn="1"/>
        </p:nvSpPr>
        <p:spPr>
          <a:xfrm>
            <a:off x="727075" y="-707390"/>
            <a:ext cx="2884226" cy="6318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t"/>
            <a:r>
              <a:rPr lang="en-GB" sz="1400" dirty="0"/>
              <a:t>Fill in the chapter number if you want it to appear on your breaker slide </a:t>
            </a:r>
          </a:p>
          <a:p>
            <a:pPr fontAlgn="t"/>
            <a:r>
              <a:rPr lang="en-GB" sz="1400" dirty="0">
                <a:sym typeface="Symbol" panose="05050102010706020507" pitchFamily="18" charset="2"/>
              </a:rPr>
              <a:t>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2971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7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B">
    <p:bg>
      <p:bgPr>
        <a:solidFill>
          <a:srgbClr val="274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BC93E64-0FCB-4243-AF29-D7F0C2F7C9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7075" y="363600"/>
            <a:ext cx="2422925" cy="12708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buNone/>
              <a:defRPr sz="10000" b="0" i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>
                <a:effectLst/>
              </a:rPr>
              <a:t>01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85546AE-CEB9-5E41-8EB7-AF7A2917F2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727075" y="3184753"/>
            <a:ext cx="7961313" cy="194409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 fontAlgn="t">
              <a:lnSpc>
                <a:spcPct val="82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6000" b="0" i="0">
                <a:solidFill>
                  <a:schemeClr val="bg1"/>
                </a:solidFill>
                <a:latin typeface="Coloplast Medium" pitchFamily="2" charset="0"/>
              </a:defRPr>
            </a:lvl1pPr>
          </a:lstStyle>
          <a:p>
            <a:r>
              <a:rPr lang="en-GB" noProof="0" dirty="0"/>
              <a:t>This is a breaker slide</a:t>
            </a:r>
            <a:endParaRPr lang="en-GB" dirty="0"/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AB8E5CC3-9A0C-C44D-A965-BBA9ED46DB0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7075" y="5294488"/>
            <a:ext cx="7961313" cy="914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chemeClr val="bg1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is a descriptor for your breaker slide</a:t>
            </a:r>
            <a:endParaRPr lang="en-GB" dirty="0"/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41CF98BD-FFC8-1708-903B-17C8CE1F56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370" y="6415641"/>
            <a:ext cx="909059" cy="204481"/>
          </a:xfrm>
          <a:prstGeom prst="rect">
            <a:avLst/>
          </a:prstGeom>
        </p:spPr>
      </p:pic>
      <p:sp>
        <p:nvSpPr>
          <p:cNvPr id="9" name="Date Placeholder 2" hidden="1">
            <a:extLst>
              <a:ext uri="{FF2B5EF4-FFF2-40B4-BE49-F238E27FC236}">
                <a16:creationId xmlns:a16="http://schemas.microsoft.com/office/drawing/2014/main" id="{E105DED0-85F3-A6A6-569D-A0BDAE647D45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0" name="Footer Placeholder 3" hidden="1">
            <a:extLst>
              <a:ext uri="{FF2B5EF4-FFF2-40B4-BE49-F238E27FC236}">
                <a16:creationId xmlns:a16="http://schemas.microsoft.com/office/drawing/2014/main" id="{33551BDA-80CC-ABD2-4C7D-D840B9CFD98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64B9A45A-7421-DB3E-09CE-A5C15B5F129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3FE87-B7C4-1D31-9D49-D3536ADDF3FC}"/>
              </a:ext>
            </a:extLst>
          </p:cNvPr>
          <p:cNvSpPr txBox="1"/>
          <p:nvPr userDrawn="1"/>
        </p:nvSpPr>
        <p:spPr>
          <a:xfrm>
            <a:off x="727075" y="-707390"/>
            <a:ext cx="2884226" cy="6318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t"/>
            <a:r>
              <a:rPr lang="en-GB" sz="1400" dirty="0"/>
              <a:t>Fill in the chapter number if you want it to appear on your breaker slide </a:t>
            </a:r>
          </a:p>
          <a:p>
            <a:pPr fontAlgn="t"/>
            <a:r>
              <a:rPr lang="en-GB" sz="1400" dirty="0">
                <a:sym typeface="Symbol" panose="05050102010706020507" pitchFamily="18" charset="2"/>
              </a:rPr>
              <a:t>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83235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7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603E386-32AF-768D-1D64-21A25C44AFF6}"/>
              </a:ext>
            </a:extLst>
          </p:cNvPr>
          <p:cNvSpPr/>
          <p:nvPr userDrawn="1"/>
        </p:nvSpPr>
        <p:spPr>
          <a:xfrm>
            <a:off x="6275388" y="6200775"/>
            <a:ext cx="5916612" cy="657225"/>
          </a:xfrm>
          <a:prstGeom prst="rect">
            <a:avLst/>
          </a:prstGeom>
          <a:solidFill>
            <a:srgbClr val="F4F5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dirty="0" err="1"/>
          </a:p>
        </p:txBody>
      </p:sp>
      <p:pic>
        <p:nvPicPr>
          <p:cNvPr id="2" name="Logo emf">
            <a:extLst>
              <a:ext uri="{FF2B5EF4-FFF2-40B4-BE49-F238E27FC236}">
                <a16:creationId xmlns:a16="http://schemas.microsoft.com/office/drawing/2014/main" id="{E696399F-EAC6-B215-FD52-B1FC89562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3699" y="6415040"/>
            <a:ext cx="914401" cy="205682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9F89E3A-AA3A-C8D0-2F60-E98F6B28391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8" y="1"/>
            <a:ext cx="5916612" cy="6208712"/>
          </a:xfrm>
          <a:prstGeom prst="rect">
            <a:avLst/>
          </a:prstGeom>
          <a:solidFill>
            <a:schemeClr val="accent5"/>
          </a:solidFill>
        </p:spPr>
        <p:txBody>
          <a:bodyPr lIns="144000" tIns="72000" rIns="144000" anchor="t" anchorCtr="0">
            <a:noAutofit/>
          </a:bodyPr>
          <a:lstStyle>
            <a:lvl1pPr marL="0" indent="0" algn="l">
              <a:buNone/>
              <a:defRPr sz="1800">
                <a:solidFill>
                  <a:srgbClr val="F17E64"/>
                </a:solidFill>
                <a:latin typeface="+mj-lt"/>
              </a:defRPr>
            </a:lvl1pPr>
          </a:lstStyle>
          <a:p>
            <a:r>
              <a:rPr lang="en-GB" dirty="0">
                <a:effectLst/>
              </a:rPr>
              <a:t>Click on this space, then access the Coloplast tab to view and add an image from our Ampler library</a:t>
            </a:r>
            <a:endParaRPr lang="en-GB" noProof="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E3EE7EA-6BF5-566D-7C89-E6EAF4349C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7075" y="363600"/>
            <a:ext cx="2422925" cy="12708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buNone/>
              <a:defRPr sz="10000" b="0" i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>
                <a:effectLst/>
              </a:rPr>
              <a:t>01</a:t>
            </a:r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1AA98ED-EEED-032F-2A98-3F5422D658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727075" y="3184753"/>
            <a:ext cx="4827432" cy="194409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 fontAlgn="t">
              <a:lnSpc>
                <a:spcPct val="82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6000" b="0" i="0">
                <a:solidFill>
                  <a:schemeClr val="tx1"/>
                </a:solidFill>
                <a:latin typeface="Coloplast Medium" pitchFamily="2" charset="0"/>
              </a:defRPr>
            </a:lvl1pPr>
          </a:lstStyle>
          <a:p>
            <a:r>
              <a:rPr lang="en-GB" noProof="0" dirty="0"/>
              <a:t>This is a breaker slide</a:t>
            </a:r>
            <a:endParaRPr lang="en-GB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1AEF186-B37F-0BA0-6F1F-C043CEF2B76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727075" y="5294488"/>
            <a:ext cx="4829175" cy="9062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2000" i="0">
                <a:solidFill>
                  <a:srgbClr val="404040"/>
                </a:solidFill>
              </a:defRPr>
            </a:lvl2pPr>
            <a:lvl3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3pPr>
            <a:lvl4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4pPr>
            <a:lvl5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 algn="l"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GB" dirty="0">
                <a:effectLst/>
              </a:rPr>
              <a:t>This is a descriptor for your breaker slide</a:t>
            </a:r>
            <a:endParaRPr lang="en-GB" dirty="0"/>
          </a:p>
        </p:txBody>
      </p:sp>
      <p:sp>
        <p:nvSpPr>
          <p:cNvPr id="17" name="Date Placeholder 2" hidden="1">
            <a:extLst>
              <a:ext uri="{FF2B5EF4-FFF2-40B4-BE49-F238E27FC236}">
                <a16:creationId xmlns:a16="http://schemas.microsoft.com/office/drawing/2014/main" id="{C57DAA75-C5EC-30AA-2C14-380A809D7DAD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8" name="Footer Placeholder 3" hidden="1">
            <a:extLst>
              <a:ext uri="{FF2B5EF4-FFF2-40B4-BE49-F238E27FC236}">
                <a16:creationId xmlns:a16="http://schemas.microsoft.com/office/drawing/2014/main" id="{82C7BCA7-9864-87D4-8F5F-FB5D9F77BA3A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19" name="Slide Number Placeholder 4" hidden="1">
            <a:extLst>
              <a:ext uri="{FF2B5EF4-FFF2-40B4-BE49-F238E27FC236}">
                <a16:creationId xmlns:a16="http://schemas.microsoft.com/office/drawing/2014/main" id="{EE6C0837-B524-61B5-32A7-B41FB3FD6046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noFill/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CDF1EE-4E17-4CF3-D10F-2EC49A8E1890}"/>
              </a:ext>
            </a:extLst>
          </p:cNvPr>
          <p:cNvSpPr txBox="1"/>
          <p:nvPr userDrawn="1"/>
        </p:nvSpPr>
        <p:spPr>
          <a:xfrm>
            <a:off x="727075" y="-707390"/>
            <a:ext cx="2884226" cy="6318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t"/>
            <a:r>
              <a:rPr lang="en-GB" sz="1400" dirty="0"/>
              <a:t>Fill in the chapter number if you want it to appear on your breaker slide </a:t>
            </a:r>
          </a:p>
          <a:p>
            <a:pPr fontAlgn="t"/>
            <a:r>
              <a:rPr lang="en-GB" sz="1400" dirty="0">
                <a:sym typeface="Symbol" panose="05050102010706020507" pitchFamily="18" charset="2"/>
              </a:rPr>
              <a:t>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3553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500">
          <p15:clr>
            <a:srgbClr val="FBAE40"/>
          </p15:clr>
        </p15:guide>
        <p15:guide id="5" pos="395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9852285F-7D9E-5E48-B234-69AB816D1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14" y="365125"/>
            <a:ext cx="7962555" cy="10445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>
                <a:effectLst/>
              </a:rPr>
              <a:t>This space is for your headline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ADEB487-0C1C-2ED2-90FB-BA1E87BB3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814" y="1638000"/>
            <a:ext cx="7962555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Level 1, Bullet 20 pt</a:t>
            </a:r>
          </a:p>
          <a:p>
            <a:pPr lvl="1"/>
            <a:r>
              <a:rPr lang="en-GB" noProof="0" dirty="0"/>
              <a:t>Level 2, Bullet 18 pt</a:t>
            </a:r>
          </a:p>
          <a:p>
            <a:pPr lvl="2"/>
            <a:r>
              <a:rPr lang="en-GB" dirty="0"/>
              <a:t>Third level, Body text 20 pt</a:t>
            </a:r>
          </a:p>
          <a:p>
            <a:pPr lvl="3"/>
            <a:r>
              <a:rPr lang="en-GB" dirty="0"/>
              <a:t>Fourth level, Body text 18 pt</a:t>
            </a:r>
          </a:p>
          <a:p>
            <a:pPr lvl="4"/>
            <a:r>
              <a:rPr lang="en-GB" dirty="0"/>
              <a:t>Fifth level, Body text 16 pt</a:t>
            </a:r>
          </a:p>
          <a:p>
            <a:pPr lvl="5"/>
            <a:r>
              <a:rPr lang="en-GB" dirty="0"/>
              <a:t>Sixth level, Heading 30 pt</a:t>
            </a:r>
          </a:p>
          <a:p>
            <a:pPr lvl="6"/>
            <a:r>
              <a:rPr lang="en-GB" dirty="0"/>
              <a:t>Seventh level, Heading 36 pt</a:t>
            </a:r>
          </a:p>
          <a:p>
            <a:pPr lvl="7"/>
            <a:r>
              <a:rPr lang="en-GB" dirty="0"/>
              <a:t>8th level, Heading 60 pt</a:t>
            </a:r>
          </a:p>
        </p:txBody>
      </p:sp>
      <p:sp>
        <p:nvSpPr>
          <p:cNvPr id="12" name="FLD_PresentationTitle">
            <a:extLst>
              <a:ext uri="{FF2B5EF4-FFF2-40B4-BE49-F238E27FC236}">
                <a16:creationId xmlns:a16="http://schemas.microsoft.com/office/drawing/2014/main" id="{9524A263-AC61-9842-A280-2BD5559C1B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42800" y="6463114"/>
            <a:ext cx="3064821" cy="133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995FDD21-B2AA-F346-834D-9001B07E7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8815" y="6463114"/>
            <a:ext cx="938370" cy="1347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BE459162-0D30-784D-9ED6-FB04668B2BB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Date_DateCustomB">
            <a:extLst>
              <a:ext uri="{FF2B5EF4-FFF2-40B4-BE49-F238E27FC236}">
                <a16:creationId xmlns:a16="http://schemas.microsoft.com/office/drawing/2014/main" id="{70EA6D98-137E-5547-B0F9-C8058E8676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27600" y="6463114"/>
            <a:ext cx="1013894" cy="133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121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9" r:id="rId2"/>
    <p:sldLayoutId id="2147483997" r:id="rId3"/>
    <p:sldLayoutId id="2147483998" r:id="rId4"/>
    <p:sldLayoutId id="2147484001" r:id="rId5"/>
    <p:sldLayoutId id="2147484002" r:id="rId6"/>
    <p:sldLayoutId id="2147484003" r:id="rId7"/>
    <p:sldLayoutId id="2147484008" r:id="rId8"/>
    <p:sldLayoutId id="2147484005" r:id="rId9"/>
    <p:sldLayoutId id="2147484006" r:id="rId10"/>
    <p:sldLayoutId id="2147484007" r:id="rId11"/>
    <p:sldLayoutId id="2147483986" r:id="rId12"/>
    <p:sldLayoutId id="2147483987" r:id="rId13"/>
    <p:sldLayoutId id="2147483988" r:id="rId14"/>
    <p:sldLayoutId id="2147483989" r:id="rId15"/>
    <p:sldLayoutId id="2147483961" r:id="rId16"/>
    <p:sldLayoutId id="2147483947" r:id="rId17"/>
    <p:sldLayoutId id="2147484009" r:id="rId18"/>
    <p:sldLayoutId id="2147483839" r:id="rId19"/>
    <p:sldLayoutId id="2147483840" r:id="rId20"/>
    <p:sldLayoutId id="2147483841" r:id="rId21"/>
    <p:sldLayoutId id="2147484013" r:id="rId22"/>
    <p:sldLayoutId id="2147483930" r:id="rId23"/>
    <p:sldLayoutId id="2147483974" r:id="rId24"/>
    <p:sldLayoutId id="2147483925" r:id="rId25"/>
    <p:sldLayoutId id="2147483926" r:id="rId26"/>
    <p:sldLayoutId id="2147483969" r:id="rId27"/>
    <p:sldLayoutId id="2147483927" r:id="rId28"/>
    <p:sldLayoutId id="2147483928" r:id="rId29"/>
    <p:sldLayoutId id="2147484014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t" latinLnBrk="0" hangingPunct="1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marR="0" indent="-288000" algn="l" defTabSz="914400" rtl="0" eaLnBrk="1" fontAlgn="auto" latinLnBrk="0" hangingPunct="1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3000" kern="1200">
          <a:solidFill>
            <a:schemeClr val="tx1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3600" kern="1200">
          <a:solidFill>
            <a:schemeClr val="tx1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82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​"/>
        <a:defRPr sz="6000" kern="1200">
          <a:solidFill>
            <a:schemeClr val="tx1"/>
          </a:solidFill>
          <a:latin typeface="+mj-lt"/>
          <a:ea typeface="+mn-ea"/>
          <a:cs typeface="+mn-cs"/>
        </a:defRPr>
      </a:lvl8pPr>
      <a:lvl9pPr marL="0" indent="0" algn="l" defTabSz="914400" rtl="0" eaLnBrk="1" latinLnBrk="0" hangingPunct="1">
        <a:lnSpc>
          <a:spcPct val="82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6000" kern="1200">
          <a:solidFill>
            <a:schemeClr val="tx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23" userDrawn="1">
          <p15:clr>
            <a:srgbClr val="F26B43"/>
          </p15:clr>
        </p15:guide>
        <p15:guide id="7" orient="horz" pos="230" userDrawn="1">
          <p15:clr>
            <a:srgbClr val="F26B43"/>
          </p15:clr>
        </p15:guide>
        <p15:guide id="8" pos="458" userDrawn="1">
          <p15:clr>
            <a:srgbClr val="F26B43"/>
          </p15:clr>
        </p15:guide>
        <p15:guide id="9" orient="horz" pos="1031" userDrawn="1">
          <p15:clr>
            <a:srgbClr val="A4A3A4"/>
          </p15:clr>
        </p15:guide>
        <p15:guide id="10" orient="horz" pos="3911" userDrawn="1">
          <p15:clr>
            <a:srgbClr val="F26B43"/>
          </p15:clr>
        </p15:guide>
        <p15:guide id="11" orient="horz" pos="88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igma.com/design/7E29K1pREcqYqWwWTOvYaw/Let-s-Talk-MS-upgrade?node-id=58-3827&amp;p=f&amp;t=3Bhb6qBimHze04q3-0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CAA13-F172-E99B-ECAC-A8AF3F62EC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11500" dirty="0" err="1"/>
              <a:t>Figma</a:t>
            </a:r>
            <a:endParaRPr lang="en-PL" sz="115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30558-7A6C-33E1-CE7A-0FDEBEFDBA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Design </a:t>
            </a:r>
            <a:r>
              <a:rPr lang="pl-PL" dirty="0" err="1"/>
              <a:t>onboarding</a:t>
            </a:r>
            <a:endParaRPr lang="en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176B7-3628-2FB2-5FF7-2FEB104AAB4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1</a:t>
            </a:fld>
            <a:endParaRPr lang="en-GB" dirty="0"/>
          </a:p>
        </p:txBody>
      </p:sp>
      <p:pic>
        <p:nvPicPr>
          <p:cNvPr id="1026" name="Picture 2" descr="Figma Brand Usage Guidelines | Figma">
            <a:extLst>
              <a:ext uri="{FF2B5EF4-FFF2-40B4-BE49-F238E27FC236}">
                <a16:creationId xmlns:a16="http://schemas.microsoft.com/office/drawing/2014/main" id="{5DC7EB6F-6CED-2965-7F8D-59CC871234FF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3" r="1723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0190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>
            <a:extLst>
              <a:ext uri="{FF2B5EF4-FFF2-40B4-BE49-F238E27FC236}">
                <a16:creationId xmlns:a16="http://schemas.microsoft.com/office/drawing/2014/main" id="{E95E1D17-BCC3-D7A6-8CC6-E25EAFFC2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graphicFrame>
        <p:nvGraphicFramePr>
          <p:cNvPr id="35" name="Table 35">
            <a:extLst>
              <a:ext uri="{FF2B5EF4-FFF2-40B4-BE49-F238E27FC236}">
                <a16:creationId xmlns:a16="http://schemas.microsoft.com/office/drawing/2014/main" id="{BC781075-247E-E9F6-38DE-2005CBABC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970342"/>
              </p:ext>
            </p:extLst>
          </p:nvPr>
        </p:nvGraphicFramePr>
        <p:xfrm>
          <a:off x="734293" y="1636713"/>
          <a:ext cx="6657107" cy="395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3507">
                  <a:extLst>
                    <a:ext uri="{9D8B030D-6E8A-4147-A177-3AD203B41FA5}">
                      <a16:colId xmlns:a16="http://schemas.microsoft.com/office/drawing/2014/main" val="1245956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31186552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01.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2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Introduction</a:t>
                      </a:r>
                      <a:r>
                        <a:rPr lang="pl-PL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pl-PL" sz="2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Figma</a:t>
                      </a:r>
                      <a:endParaRPr lang="en-GB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09225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02.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2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Understanding</a:t>
                      </a:r>
                      <a:r>
                        <a:rPr lang="pl-PL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2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Figma</a:t>
                      </a:r>
                      <a:r>
                        <a:rPr lang="pl-PL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2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Designs</a:t>
                      </a:r>
                      <a:endParaRPr lang="en-GB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4128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03.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dirty="0"/>
                        <a:t>New </a:t>
                      </a:r>
                      <a:r>
                        <a:rPr lang="pl-PL" sz="2000" dirty="0" err="1"/>
                        <a:t>blocks</a:t>
                      </a:r>
                      <a:endParaRPr lang="en-GB" sz="2000" dirty="0"/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1561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1"/>
                          </a:solidFill>
                          <a:latin typeface="+mj-lt"/>
                        </a:rPr>
                        <a:t>04.</a:t>
                      </a: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dirty="0" err="1"/>
                        <a:t>Photos</a:t>
                      </a:r>
                      <a:r>
                        <a:rPr lang="pl-PL" sz="2000" dirty="0"/>
                        <a:t> </a:t>
                      </a:r>
                      <a:r>
                        <a:rPr lang="pl-PL" sz="2000" dirty="0" err="1"/>
                        <a:t>guideline</a:t>
                      </a:r>
                      <a:endParaRPr lang="pl-PL" sz="2000" dirty="0"/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2575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l-PL" sz="2000" b="0" dirty="0">
                          <a:solidFill>
                            <a:schemeClr val="accent1"/>
                          </a:solidFill>
                          <a:latin typeface="+mj-lt"/>
                        </a:rPr>
                        <a:t>05.</a:t>
                      </a:r>
                      <a:endParaRPr lang="en-GB" sz="2000" b="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 marL="0" marR="0" marT="0" marB="48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0" dirty="0" err="1"/>
                        <a:t>Exercise</a:t>
                      </a:r>
                      <a:endParaRPr lang="en-GB" sz="2000" b="0" dirty="0"/>
                    </a:p>
                  </a:txBody>
                  <a:tcPr marL="0" marR="2880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3902858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9113CC-DB6D-5F87-F648-5387823B0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2</a:t>
            </a:fld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9651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EE78B-AE6D-F74C-922A-8B13AC2E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7200" dirty="0" err="1"/>
              <a:t>Figma</a:t>
            </a:r>
            <a:endParaRPr lang="en-PL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4E8A9-6800-B88E-EDE6-4DB7D9110EC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8470" y="2286000"/>
            <a:ext cx="8294506" cy="275664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Figma is a powerful web-based design tool that allows designers to create, collaborate, and share their work in real-time. It has become increasingly popular due to its versatility and ease of use.</a:t>
            </a:r>
            <a:endParaRPr lang="en-PL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BA216-4A62-88F2-493A-F2512E3271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2050" name="Picture 2" descr="Figma | Uxcel">
            <a:extLst>
              <a:ext uri="{FF2B5EF4-FFF2-40B4-BE49-F238E27FC236}">
                <a16:creationId xmlns:a16="http://schemas.microsoft.com/office/drawing/2014/main" id="{5BDDA530-C320-969A-ADB7-E5CD68084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882" y="0"/>
            <a:ext cx="387411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9172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A2467-3A72-4D6D-1077-7AD9631A8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theme page list of available blocks 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4722B-9BF3-7607-1352-8EB0565B8E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7075" y="1636713"/>
            <a:ext cx="4638301" cy="4572000"/>
          </a:xfrm>
        </p:spPr>
        <p:txBody>
          <a:bodyPr/>
          <a:lstStyle/>
          <a:p>
            <a:r>
              <a:rPr lang="pl-PL" dirty="0" err="1"/>
              <a:t>Header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Large</a:t>
            </a:r>
            <a:r>
              <a:rPr lang="pl-PL" dirty="0"/>
              <a:t> image hero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/>
              <a:t>General </a:t>
            </a:r>
            <a:r>
              <a:rPr lang="pl-PL" dirty="0" err="1"/>
              <a:t>content</a:t>
            </a:r>
            <a:r>
              <a:rPr lang="pl-PL" dirty="0"/>
              <a:t> Block</a:t>
            </a:r>
          </a:p>
          <a:p>
            <a:r>
              <a:rPr lang="en-US" dirty="0"/>
              <a:t>Dynamic Stats Cards and Text block</a:t>
            </a:r>
            <a:endParaRPr lang="pl-PL" dirty="0"/>
          </a:p>
          <a:p>
            <a:r>
              <a:rPr lang="pl-PL" dirty="0" err="1"/>
              <a:t>Corporate</a:t>
            </a:r>
            <a:r>
              <a:rPr lang="pl-PL" dirty="0"/>
              <a:t> banner</a:t>
            </a:r>
          </a:p>
          <a:p>
            <a:r>
              <a:rPr lang="pl-PL" dirty="0"/>
              <a:t>Split multimedia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/>
              <a:t>33/66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Related</a:t>
            </a:r>
            <a:r>
              <a:rPr lang="pl-PL" dirty="0"/>
              <a:t> </a:t>
            </a:r>
            <a:r>
              <a:rPr lang="pl-PL" dirty="0" err="1"/>
              <a:t>content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/>
              <a:t>Video </a:t>
            </a:r>
            <a:r>
              <a:rPr lang="pl-PL" dirty="0" err="1"/>
              <a:t>carousel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b="1" dirty="0"/>
          </a:p>
          <a:p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09BE6-21EA-F775-1CE0-1A38C9D683B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8AB081-45FE-7255-CDC2-C90A56631C78}"/>
              </a:ext>
            </a:extLst>
          </p:cNvPr>
          <p:cNvSpPr txBox="1">
            <a:spLocks/>
          </p:cNvSpPr>
          <p:nvPr/>
        </p:nvSpPr>
        <p:spPr>
          <a:xfrm>
            <a:off x="6225988" y="1636713"/>
            <a:ext cx="4638301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marR="0" indent="-342900" algn="l" defTabSz="914400" rtl="0" eaLnBrk="1" fontAlgn="t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0000" marR="0" indent="-28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3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3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6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6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9pPr>
          </a:lstStyle>
          <a:p>
            <a:pPr marL="285750" indent="-285750"/>
            <a:r>
              <a:rPr lang="pl-PL" dirty="0" err="1"/>
              <a:t>Table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/>
              <a:t>FAQ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Stats</a:t>
            </a:r>
            <a:r>
              <a:rPr lang="pl-PL" dirty="0"/>
              <a:t> </a:t>
            </a:r>
            <a:r>
              <a:rPr lang="pl-PL" dirty="0" err="1"/>
              <a:t>card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/>
              <a:t>Media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Sticky</a:t>
            </a:r>
            <a:r>
              <a:rPr lang="pl-PL" dirty="0"/>
              <a:t> panel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Large</a:t>
            </a:r>
            <a:r>
              <a:rPr lang="pl-PL" dirty="0"/>
              <a:t> </a:t>
            </a:r>
            <a:r>
              <a:rPr lang="pl-PL" dirty="0" err="1"/>
              <a:t>qote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Carousel</a:t>
            </a:r>
            <a:endParaRPr lang="pl-PL" dirty="0"/>
          </a:p>
          <a:p>
            <a:r>
              <a:rPr lang="pl-PL" dirty="0"/>
              <a:t>Content </a:t>
            </a:r>
            <a:r>
              <a:rPr lang="pl-PL" dirty="0" err="1"/>
              <a:t>card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  <a:p>
            <a:r>
              <a:rPr lang="pl-PL" dirty="0" err="1"/>
              <a:t>Text</a:t>
            </a:r>
            <a:r>
              <a:rPr lang="pl-PL" dirty="0"/>
              <a:t> and </a:t>
            </a:r>
            <a:r>
              <a:rPr lang="pl-PL" dirty="0" err="1"/>
              <a:t>accordion</a:t>
            </a:r>
            <a:r>
              <a:rPr lang="pl-PL" dirty="0"/>
              <a:t> </a:t>
            </a:r>
            <a:r>
              <a:rPr lang="pl-PL" dirty="0" err="1"/>
              <a:t>block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3287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3AF4-FC17-2A9C-48E9-E00BEDDD1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dirty="0" err="1"/>
              <a:t>Photos</a:t>
            </a:r>
            <a:r>
              <a:rPr lang="pl-PL" sz="3200" dirty="0"/>
              <a:t> </a:t>
            </a:r>
            <a:r>
              <a:rPr lang="pl-PL" sz="3200" dirty="0" err="1"/>
              <a:t>guideline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460E9-6001-9505-6D82-49F74F4A504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Keep images lightweight to avoid slowing down the website </a:t>
            </a:r>
            <a:endParaRPr lang="pl-PL" dirty="0"/>
          </a:p>
          <a:p>
            <a:r>
              <a:rPr lang="en-US" dirty="0"/>
              <a:t>Recommended max width: 1</a:t>
            </a:r>
            <a:r>
              <a:rPr lang="pl-PL" dirty="0"/>
              <a:t>8</a:t>
            </a:r>
            <a:r>
              <a:rPr lang="en-US" dirty="0"/>
              <a:t>00 pixels </a:t>
            </a:r>
            <a:endParaRPr lang="pl-PL" dirty="0"/>
          </a:p>
          <a:p>
            <a:r>
              <a:rPr lang="pl-PL" dirty="0"/>
              <a:t>Max file </a:t>
            </a:r>
            <a:r>
              <a:rPr lang="pl-PL" dirty="0" err="1"/>
              <a:t>size</a:t>
            </a:r>
            <a:r>
              <a:rPr lang="pl-PL" dirty="0"/>
              <a:t> 200 KB (</a:t>
            </a:r>
            <a:r>
              <a:rPr lang="pl-PL" dirty="0" err="1"/>
              <a:t>large</a:t>
            </a:r>
            <a:r>
              <a:rPr lang="pl-PL" dirty="0"/>
              <a:t> hero image </a:t>
            </a:r>
            <a:r>
              <a:rPr lang="pl-PL" dirty="0" err="1"/>
              <a:t>block</a:t>
            </a:r>
            <a:r>
              <a:rPr lang="pl-PL" dirty="0"/>
              <a:t> and media </a:t>
            </a:r>
            <a:r>
              <a:rPr lang="pl-PL" dirty="0" err="1"/>
              <a:t>block</a:t>
            </a:r>
            <a:r>
              <a:rPr lang="pl-PL" dirty="0"/>
              <a:t>)</a:t>
            </a:r>
          </a:p>
          <a:p>
            <a:r>
              <a:rPr lang="en-US" dirty="0"/>
              <a:t>Use </a:t>
            </a:r>
            <a:r>
              <a:rPr lang="en-US" dirty="0" err="1"/>
              <a:t>webp</a:t>
            </a:r>
            <a:r>
              <a:rPr lang="pl-PL" dirty="0"/>
              <a:t>.</a:t>
            </a:r>
            <a:r>
              <a:rPr lang="en-US" dirty="0"/>
              <a:t> or jpg</a:t>
            </a:r>
            <a:r>
              <a:rPr lang="pl-PL" dirty="0"/>
              <a:t>.</a:t>
            </a:r>
            <a:r>
              <a:rPr lang="en-US" dirty="0"/>
              <a:t> formats (use .</a:t>
            </a:r>
            <a:r>
              <a:rPr lang="en-US" dirty="0" err="1"/>
              <a:t>png</a:t>
            </a:r>
            <a:r>
              <a:rPr lang="en-US" dirty="0"/>
              <a:t> only for icons or graphics with transparency) </a:t>
            </a:r>
            <a:endParaRPr lang="pl-PL" dirty="0"/>
          </a:p>
          <a:p>
            <a:r>
              <a:rPr lang="en-US" dirty="0"/>
              <a:t>The naming of the photo should match the title of the block in which it is located, plus optionally the name of the product or person in the photo</a:t>
            </a:r>
            <a:r>
              <a:rPr lang="pl-PL" dirty="0"/>
              <a:t>.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55C41-5144-143D-E961-FE0C843D357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215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B49D5-DCE9-5063-0011-815CAAD6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Exercise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200C5-5D43-5ACD-CAEB-60322D2A94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Please build the selected page in the CMS in the test environment, paying attention to the spacing between the blocks</a:t>
            </a:r>
            <a:r>
              <a:rPr lang="pl-PL" dirty="0"/>
              <a:t> and </a:t>
            </a:r>
            <a:r>
              <a:rPr lang="pl-PL" dirty="0" err="1"/>
              <a:t>colors</a:t>
            </a:r>
            <a:r>
              <a:rPr lang="pl-PL" dirty="0"/>
              <a:t>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Link to the </a:t>
            </a:r>
            <a:r>
              <a:rPr lang="pl-PL" dirty="0" err="1"/>
              <a:t>figma</a:t>
            </a:r>
            <a:r>
              <a:rPr lang="pl-PL" dirty="0"/>
              <a:t>: </a:t>
            </a:r>
            <a:r>
              <a:rPr lang="en-US" dirty="0">
                <a:hlinkClick r:id="rId2"/>
              </a:rPr>
              <a:t>Let's Talk MS upgrade – Figma</a:t>
            </a: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Ania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Dominika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Magda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Monika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Ula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Wiktor</a:t>
            </a:r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91AF2-E011-6C4F-84AA-02CA089CE9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1127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8BC674-9A4D-7030-2264-50576716FDD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BE459162-0D30-784D-9ED6-FB04668B2BB3}" type="slidenum">
              <a:rPr lang="en-GB" smtClean="0"/>
              <a:pPr/>
              <a:t>7</a:t>
            </a:fld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98986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" val="&lt;smart xmlns:xsd=&quot;http://www.w3.org/2001/XMLSchema&quot; xmlns:xsi=&quot;http://www.w3.org/2001/XMLSchema-instance&quot;&gt;&lt;presentationSettings&gt;&lt;agenda createSections=&quot;false&quot; enableNavigation=&quot;false&quot; hideNavigationUnderline=&quot;false&quot; id=&quot;01b17b69-0018-485f-84f5-57fdd01e0091&quot; isTouched=&quot;false&quot; mode=&quot;Agenda&quot; showDuration=&quot;false&quot; showHeaders=&quot;false&quot; showOnlyStartTime=&quot;false&quot; showPageNumber=&quot;false&quot; showResponsible=&quot;false&quot; showSubTopics=&quot;false&quot; showTimeSlot=&quot;false&quot; showTopicNumber=&quot;false&quot; slidesForSubTopics=&quot;false&quot; timeFormat=&quot;00000000-0000-0000-0000-000000000000&quot; title=&quot;Agenda&quot;&gt;&lt;columns&gt;&lt;column displayIndex=&quot;0&quot; header=&quot;#&quot; id=&quot;8fc7e105-5a32-4a72-bc85-7d3ff1e7b9d7&quot; visible=&quot;true&quot; width=&quot;170&quot; /&gt;&lt;column displayIndex=&quot;1&quot; header=&quot;Topic&quot; id=&quot;8f81a0ad-7497-4bbb-a001-838bad8c0faa&quot; visible=&quot;true&quot; width=&quot;160&quot; /&gt;&lt;column displayIndex=&quot;2&quot; header=&quot;Responsible&quot; id=&quot;2f9b06db-11e3-45bc-aecb-cf6141b9856b&quot; visible=&quot;true&quot; width=&quot;165&quot; /&gt;&lt;column displayIndex=&quot;3&quot; header=&quot;Duration&quot; id=&quot;99d05e97-02f5-4087-be8e-b10736e0c9ca&quot; visible=&quot;true&quot; width=&quot;150&quot; /&gt;&lt;column displayIndex=&quot;4&quot; header=&quot;Time&quot; id=&quot;fd356bfd-687f-40e8-b861-574837edbc46&quot; visible=&quot;true&quot; width=&quot;180&quot; /&gt;&lt;column displayIndex=&quot;5&quot; header=&quot;Page&quot; id=&quot;db91063f-fada-4f32-86c9-9368cd93fa26&quot; visible=&quot;true&quot; width=&quot;170&quot; /&gt;&lt;/columns&gt;&lt;layout /&gt;&lt;rows /&gt;&lt;/agenda&gt;&lt;template id=&quot;https://coloplastmigration.sharepoint.com/sites/Ampler.site/Ampler Library/PowerPoint/Templates/Coloplast/Master brand templates/Coloplast PowerPoint template 2024.169.potx&quot; lastModified=&quot;2025-05-08T14:22:03+02:00&quot; name=&quot;Coloplast PowerPoint template 2024.169.potx&quot; slideMasterName=&quot;Coloplast PowerPoint Template&quot;&gt;&lt;LayoutNames&gt;&lt;Name&gt;Title slide A&lt;/Name&gt;&lt;Name&gt;Title slide B&lt;/Name&gt;&lt;Name&gt;Title slide C&lt;/Name&gt;&lt;Name&gt;Title slide D&lt;/Name&gt;&lt;Name&gt;Short agenda&lt;/Name&gt;&lt;Name&gt;Long agenda&lt;/Name&gt;&lt;Name&gt;Breaker A&lt;/Name&gt;&lt;Name&gt;Breaker B&lt;/Name&gt;&lt;Name&gt;Breaker C&lt;/Name&gt;&lt;Name&gt;Background image (white logo)&lt;/Name&gt;&lt;Name&gt;Background image (dark logo)&lt;/Name&gt;&lt;Name&gt;Content&lt;/Name&gt;&lt;Name&gt;Content 2x&lt;/Name&gt;&lt;Name&gt;Content 3x&lt;/Name&gt;&lt;Name&gt;Content 4x&lt;/Name&gt;&lt;Name&gt;Content 1x&lt;/Name&gt;&lt;Name&gt;One column with content &lt;/Name&gt;&lt;Name&gt;Only title&lt;/Name&gt;&lt;Name&gt;Divider A&lt;/Name&gt;&lt;Name&gt;Divider B&lt;/Name&gt;&lt;Name&gt;Divider C&lt;/Name&gt;&lt;Name&gt;Divider D&lt;/Name&gt;&lt;Name&gt;Turquoise quote slide &lt;/Name&gt;&lt;Name&gt;Dark quote slide &lt;/Name&gt;&lt;Name&gt;Closing: Thank You&lt;/Name&gt;&lt;Name&gt;Closing: Making life easier&lt;/Name&gt;&lt;Name&gt;Mission, Vision, and Values &lt;/Name&gt;&lt;Name&gt;Turquoise Logo &lt;/Name&gt;&lt;Name&gt;Dark Logo &lt;/Name&gt;&lt;Name&gt;2_User guide&lt;/Name&gt;&lt;/LayoutNames&gt;&lt;/template&gt;&lt;/presentationSettings&gt;&lt;/smar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9692116025978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9692116025978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9692116025978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969211602597868"/>
</p:tagLst>
</file>

<file path=ppt/theme/theme1.xml><?xml version="1.0" encoding="utf-8"?>
<a:theme xmlns:a="http://schemas.openxmlformats.org/drawingml/2006/main" name="Coloplast PowerPoint Template">
  <a:themeElements>
    <a:clrScheme name="Coloplast">
      <a:dk1>
        <a:srgbClr val="213D46"/>
      </a:dk1>
      <a:lt1>
        <a:srgbClr val="FFFFFF"/>
      </a:lt1>
      <a:dk2>
        <a:srgbClr val="47575E"/>
      </a:dk2>
      <a:lt2>
        <a:srgbClr val="F3F5F5"/>
      </a:lt2>
      <a:accent1>
        <a:srgbClr val="00A2BA"/>
      </a:accent1>
      <a:accent2>
        <a:srgbClr val="006170"/>
      </a:accent2>
      <a:accent3>
        <a:srgbClr val="038296"/>
      </a:accent3>
      <a:accent4>
        <a:srgbClr val="B2E3EA"/>
      </a:accent4>
      <a:accent5>
        <a:srgbClr val="E0F5F9"/>
      </a:accent5>
      <a:accent6>
        <a:srgbClr val="DCE0E1"/>
      </a:accent6>
      <a:hlink>
        <a:srgbClr val="00A2BA"/>
      </a:hlink>
      <a:folHlink>
        <a:srgbClr val="00A2BA"/>
      </a:folHlink>
    </a:clrScheme>
    <a:fontScheme name="Coloplast">
      <a:majorFont>
        <a:latin typeface="Coloplast Medium"/>
        <a:ea typeface=""/>
        <a:cs typeface=""/>
      </a:majorFont>
      <a:minorFont>
        <a:latin typeface="Colopla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accent1"/>
          </a:solidFill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custClrLst>
    <a:custClr name="Turquoise 50">
      <a:srgbClr val="E0F5F9"/>
    </a:custClr>
    <a:custClr name="Turquoise 100">
      <a:srgbClr val="CCECF3"/>
    </a:custClr>
    <a:custClr name="Turquoise 200">
      <a:srgbClr val="B3E3ED"/>
    </a:custClr>
    <a:custClr name="Turquoise 300">
      <a:srgbClr val="80D0DE"/>
    </a:custClr>
    <a:custClr name="Turquoise 400">
      <a:srgbClr val="4CBECF"/>
    </a:custClr>
    <a:custClr name="Turquoise 500">
      <a:srgbClr val="00A2BA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y 50">
      <a:srgbClr val="F4F5F5"/>
    </a:custClr>
    <a:custClr name="Grey 100">
      <a:srgbClr val="EBEEEF"/>
    </a:custClr>
    <a:custClr name="Grey 200">
      <a:srgbClr val="DDE2E4"/>
    </a:custClr>
    <a:custClr name="Grey 300">
      <a:srgbClr val="CAD0D3"/>
    </a:custClr>
    <a:custClr name="Grey 400">
      <a:srgbClr val="B4BDC0"/>
    </a:custClr>
    <a:custClr name="Grey 500">
      <a:srgbClr val="7A8B90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Sand 50">
      <a:srgbClr val="FCFCFB"/>
    </a:custClr>
    <a:custClr name="Sand 100">
      <a:srgbClr val="F6F6F3"/>
    </a:custClr>
    <a:custClr name="Sand 200">
      <a:srgbClr val="F1F0EC"/>
    </a:custClr>
    <a:custClr name="Sand 300">
      <a:srgbClr val="E5E4E0"/>
    </a:custClr>
    <a:custClr name="Sand 400">
      <a:srgbClr val="DCDAD5"/>
    </a:custClr>
    <a:custClr name="Sand 500">
      <a:srgbClr val="D5D2CE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en">
      <a:srgbClr val="88BE75"/>
    </a:custClr>
    <a:custClr name="Orange">
      <a:srgbClr val="FBAB61"/>
    </a:custClr>
    <a:custClr name="Teal">
      <a:srgbClr val="378C87"/>
    </a:custClr>
    <a:custClr name="Coral">
      <a:srgbClr val="F17E64"/>
    </a:custClr>
  </a:custClrLst>
  <a:extLst>
    <a:ext uri="{05A4C25C-085E-4340-85A3-A5531E510DB2}">
      <thm15:themeFamily xmlns:thm15="http://schemas.microsoft.com/office/thememl/2012/main" name="AmplerLibrary4wfd1rdloqi" id="{883FE926-C7D9-479E-BD90-DE61478A2FEC}" vid="{F8001D5B-C97F-4993-9038-7E90F4E40AF1}"/>
    </a:ext>
  </a:extLst>
</a:theme>
</file>

<file path=ppt/theme/theme2.xml><?xml version="1.0" encoding="utf-8"?>
<a:theme xmlns:a="http://schemas.openxmlformats.org/drawingml/2006/main" name="Office Theme">
  <a:themeElements>
    <a:clrScheme name="Coloplast 2016">
      <a:dk1>
        <a:srgbClr val="000000"/>
      </a:dk1>
      <a:lt1>
        <a:srgbClr val="FFFFFF"/>
      </a:lt1>
      <a:dk2>
        <a:srgbClr val="00B0CA"/>
      </a:dk2>
      <a:lt2>
        <a:srgbClr val="6F6F6F"/>
      </a:lt2>
      <a:accent1>
        <a:srgbClr val="00B0CA"/>
      </a:accent1>
      <a:accent2>
        <a:srgbClr val="6F6F6F"/>
      </a:accent2>
      <a:accent3>
        <a:srgbClr val="FF6900"/>
      </a:accent3>
      <a:accent4>
        <a:srgbClr val="78BE20"/>
      </a:accent4>
      <a:accent5>
        <a:srgbClr val="7474C1"/>
      </a:accent5>
      <a:accent6>
        <a:srgbClr val="FFB500"/>
      </a:accent6>
      <a:hlink>
        <a:srgbClr val="00B0CA"/>
      </a:hlink>
      <a:folHlink>
        <a:srgbClr val="00B0CA"/>
      </a:folHlink>
    </a:clrScheme>
    <a:fontScheme name="Coloplast">
      <a:majorFont>
        <a:latin typeface="Coloplast"/>
        <a:ea typeface=""/>
        <a:cs typeface=""/>
      </a:majorFont>
      <a:minorFont>
        <a:latin typeface="Colopla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urquoise 50">
      <a:srgbClr val="E0F5F9"/>
    </a:custClr>
    <a:custClr name="Turquoise 100">
      <a:srgbClr val="CCECF3"/>
    </a:custClr>
    <a:custClr name="Turquoise 200">
      <a:srgbClr val="B3E3ED"/>
    </a:custClr>
    <a:custClr name="Turquoise 300">
      <a:srgbClr val="80D0DE"/>
    </a:custClr>
    <a:custClr name="Turquoise 400">
      <a:srgbClr val="4CBECF"/>
    </a:custClr>
    <a:custClr name="Turquoise 500">
      <a:srgbClr val="00A2BA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y 50">
      <a:srgbClr val="F4F5F5"/>
    </a:custClr>
    <a:custClr name="Grey 100">
      <a:srgbClr val="EBEEEF"/>
    </a:custClr>
    <a:custClr name="Grey 200">
      <a:srgbClr val="DDE2E4"/>
    </a:custClr>
    <a:custClr name="Grey 300">
      <a:srgbClr val="CAD0D3"/>
    </a:custClr>
    <a:custClr name="Grey 400">
      <a:srgbClr val="B4BDC0"/>
    </a:custClr>
    <a:custClr name="Grey 500">
      <a:srgbClr val="7A8B90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Sand 50">
      <a:srgbClr val="FCFCFB"/>
    </a:custClr>
    <a:custClr name="Sand 100">
      <a:srgbClr val="F6F6F3"/>
    </a:custClr>
    <a:custClr name="Sand 200">
      <a:srgbClr val="F1F0EC"/>
    </a:custClr>
    <a:custClr name="Sand 300">
      <a:srgbClr val="E5E4E0"/>
    </a:custClr>
    <a:custClr name="Sand 400">
      <a:srgbClr val="DCDAD5"/>
    </a:custClr>
    <a:custClr name="Sand 500">
      <a:srgbClr val="D5D2CE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en">
      <a:srgbClr val="88BE75"/>
    </a:custClr>
    <a:custClr name="Orange">
      <a:srgbClr val="FBAB61"/>
    </a:custClr>
    <a:custClr name="Teal">
      <a:srgbClr val="378C87"/>
    </a:custClr>
    <a:custClr name="Coral">
      <a:srgbClr val="F17E64"/>
    </a:custClr>
  </a:custClrLst>
</a:theme>
</file>

<file path=ppt/theme/theme3.xml><?xml version="1.0" encoding="utf-8"?>
<a:theme xmlns:a="http://schemas.openxmlformats.org/drawingml/2006/main" name="Office Theme">
  <a:themeElements>
    <a:clrScheme name="Coloplast 2016">
      <a:dk1>
        <a:srgbClr val="000000"/>
      </a:dk1>
      <a:lt1>
        <a:srgbClr val="FFFFFF"/>
      </a:lt1>
      <a:dk2>
        <a:srgbClr val="00B0CA"/>
      </a:dk2>
      <a:lt2>
        <a:srgbClr val="6F6F6F"/>
      </a:lt2>
      <a:accent1>
        <a:srgbClr val="00B0CA"/>
      </a:accent1>
      <a:accent2>
        <a:srgbClr val="6F6F6F"/>
      </a:accent2>
      <a:accent3>
        <a:srgbClr val="FF6900"/>
      </a:accent3>
      <a:accent4>
        <a:srgbClr val="78BE20"/>
      </a:accent4>
      <a:accent5>
        <a:srgbClr val="7474C1"/>
      </a:accent5>
      <a:accent6>
        <a:srgbClr val="FFB500"/>
      </a:accent6>
      <a:hlink>
        <a:srgbClr val="00B0CA"/>
      </a:hlink>
      <a:folHlink>
        <a:srgbClr val="00B0CA"/>
      </a:folHlink>
    </a:clrScheme>
    <a:fontScheme name="Coloplast">
      <a:majorFont>
        <a:latin typeface="Coloplast"/>
        <a:ea typeface=""/>
        <a:cs typeface=""/>
      </a:majorFont>
      <a:minorFont>
        <a:latin typeface="Colopla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Turquoise 50">
      <a:srgbClr val="E0F5F9"/>
    </a:custClr>
    <a:custClr name="Turquoise 100">
      <a:srgbClr val="CCECF3"/>
    </a:custClr>
    <a:custClr name="Turquoise 200">
      <a:srgbClr val="B3E3ED"/>
    </a:custClr>
    <a:custClr name="Turquoise 300">
      <a:srgbClr val="80D0DE"/>
    </a:custClr>
    <a:custClr name="Turquoise 400">
      <a:srgbClr val="4CBECF"/>
    </a:custClr>
    <a:custClr name="Turquoise 500">
      <a:srgbClr val="00A2BA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y 50">
      <a:srgbClr val="F4F5F5"/>
    </a:custClr>
    <a:custClr name="Grey 100">
      <a:srgbClr val="EBEEEF"/>
    </a:custClr>
    <a:custClr name="Grey 200">
      <a:srgbClr val="DDE2E4"/>
    </a:custClr>
    <a:custClr name="Grey 300">
      <a:srgbClr val="CAD0D3"/>
    </a:custClr>
    <a:custClr name="Grey 400">
      <a:srgbClr val="B4BDC0"/>
    </a:custClr>
    <a:custClr name="Grey 500">
      <a:srgbClr val="7A8B90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Sand 50">
      <a:srgbClr val="FCFCFB"/>
    </a:custClr>
    <a:custClr name="Sand 100">
      <a:srgbClr val="F6F6F3"/>
    </a:custClr>
    <a:custClr name="Sand 200">
      <a:srgbClr val="F1F0EC"/>
    </a:custClr>
    <a:custClr name="Sand 300">
      <a:srgbClr val="E5E4E0"/>
    </a:custClr>
    <a:custClr name="Sand 400">
      <a:srgbClr val="DCDAD5"/>
    </a:custClr>
    <a:custClr name="Sand 500">
      <a:srgbClr val="D5D2CE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Green">
      <a:srgbClr val="88BE75"/>
    </a:custClr>
    <a:custClr name="Orange">
      <a:srgbClr val="FBAB61"/>
    </a:custClr>
    <a:custClr name="Teal">
      <a:srgbClr val="378C87"/>
    </a:custClr>
    <a:custClr name="Coral">
      <a:srgbClr val="F17E64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9B856BF-FE6A-4846-B30F-CCE9E0E32FD0}">
  <we:reference id="f1abd87f-a3ba-42fb-91d5-100000000000" version="1.0.0.6" store="EXCatalog" storeType="EXCatalog"/>
  <we:alternateReferences>
    <we:reference id="WA104380278" version="1.0.0.6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6445824-18ae-415d-9878-37783bacc19f">
      <Terms xmlns="http://schemas.microsoft.com/office/infopath/2007/PartnerControls"/>
    </lcf76f155ced4ddcb4097134ff3c332f>
    <TaxCatchAll xmlns="cbc13a69-0ef3-4dd2-8c85-b43bf311d6ea" xsi:nil="true"/>
    <TaxKeywordTaxHTField xmlns="cbc13a69-0ef3-4dd2-8c85-b43bf311d6ea">
      <Terms xmlns="http://schemas.microsoft.com/office/infopath/2007/PartnerControls"/>
    </TaxKeywordTaxHTFiel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53091C87DADE45BE080BB2D04E807B" ma:contentTypeVersion="14" ma:contentTypeDescription="Create a new document." ma:contentTypeScope="" ma:versionID="ec647d1bca682be534d43dc8389e3f1d">
  <xsd:schema xmlns:xsd="http://www.w3.org/2001/XMLSchema" xmlns:xs="http://www.w3.org/2001/XMLSchema" xmlns:p="http://schemas.microsoft.com/office/2006/metadata/properties" xmlns:ns2="16445824-18ae-415d-9878-37783bacc19f" xmlns:ns3="cbc13a69-0ef3-4dd2-8c85-b43bf311d6ea" targetNamespace="http://schemas.microsoft.com/office/2006/metadata/properties" ma:root="true" ma:fieldsID="00ff51718194c87bfa87d194288fcec9" ns2:_="" ns3:_="">
    <xsd:import namespace="16445824-18ae-415d-9878-37783bacc19f"/>
    <xsd:import namespace="cbc13a69-0ef3-4dd2-8c85-b43bf311d6ea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TaxKeywordTaxHTField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45824-18ae-415d-9878-37783bacc19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816f909-a1e7-409b-9343-6c69df0b8a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c13a69-0ef3-4dd2-8c85-b43bf311d6ea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64dcf00-fda4-48f5-a599-8d36e747debb}" ma:internalName="TaxCatchAll" ma:showField="CatchAllData" ma:web="cbc13a69-0ef3-4dd2-8c85-b43bf311d6e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20" nillable="true" ma:taxonomy="true" ma:internalName="TaxKeywordTaxHTField" ma:taxonomyFieldName="TaxKeyword" ma:displayName="Enterprise Keywords" ma:fieldId="{23f27201-bee3-471e-b2e7-b64fd8b7ca38}" ma:taxonomyMulti="true" ma:sspId="d816f909-a1e7-409b-9343-6c69df0b8a4a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B1559C-CC44-4D53-837A-B5E36FDCB8F9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637186c9-dbbf-4379-b3b9-be769be3377d"/>
    <ds:schemaRef ds:uri="http://www.w3.org/XML/1998/namespace"/>
    <ds:schemaRef ds:uri="http://purl.org/dc/dcmitype/"/>
    <ds:schemaRef ds:uri="30860828-c702-46df-b33b-e23d352f486c"/>
    <ds:schemaRef ds:uri="http://purl.org/dc/elements/1.1/"/>
    <ds:schemaRef ds:uri="http://schemas.microsoft.com/office/infopath/2007/PartnerControls"/>
    <ds:schemaRef ds:uri="http://purl.org/dc/terms/"/>
    <ds:schemaRef ds:uri="efcc6fa1-b032-4d4c-9697-c7beab3cc852"/>
    <ds:schemaRef ds:uri="08fdb63e-565a-4acf-8089-8a4ce96202de"/>
    <ds:schemaRef ds:uri="16445824-18ae-415d-9878-37783bacc19f"/>
    <ds:schemaRef ds:uri="cbc13a69-0ef3-4dd2-8c85-b43bf311d6ea"/>
  </ds:schemaRefs>
</ds:datastoreItem>
</file>

<file path=customXml/itemProps2.xml><?xml version="1.0" encoding="utf-8"?>
<ds:datastoreItem xmlns:ds="http://schemas.openxmlformats.org/officeDocument/2006/customXml" ds:itemID="{A789DB9D-1138-4FE1-835A-F4E8D7B536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445824-18ae-415d-9878-37783bacc19f"/>
    <ds:schemaRef ds:uri="cbc13a69-0ef3-4dd2-8c85-b43bf311d6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2D0C32-8179-4C94-9095-25155C3974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283</TotalTime>
  <Words>252</Words>
  <Application>Microsoft Office PowerPoint</Application>
  <PresentationFormat>Widescreen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Coloplast</vt:lpstr>
      <vt:lpstr>Coloplast Medium</vt:lpstr>
      <vt:lpstr>Symbol</vt:lpstr>
      <vt:lpstr>Arial</vt:lpstr>
      <vt:lpstr>Coloplast PowerPoint Template</vt:lpstr>
      <vt:lpstr>Figma</vt:lpstr>
      <vt:lpstr>Agenda</vt:lpstr>
      <vt:lpstr>Figma</vt:lpstr>
      <vt:lpstr>Corporate theme page list of available blocks </vt:lpstr>
      <vt:lpstr>Photos guideline</vt:lpstr>
      <vt:lpstr>Exercise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Zuzanna Wypasek</dc:creator>
  <cp:lastModifiedBy>Zuzanna Wypasek</cp:lastModifiedBy>
  <cp:revision>1</cp:revision>
  <dcterms:created xsi:type="dcterms:W3CDTF">2025-07-07T07:36:52Z</dcterms:created>
  <dcterms:modified xsi:type="dcterms:W3CDTF">2025-07-07T12:41:47Z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:">
    <vt:lpwstr>www.omnidocs.com</vt:lpwstr>
  </property>
  <property fmtid="{D5CDD505-2E9C-101B-9397-08002B2CF9AE}" pid="3" name="ContentTypeId">
    <vt:lpwstr>0x010100DE53091C87DADE45BE080BB2D04E807B</vt:lpwstr>
  </property>
  <property fmtid="{D5CDD505-2E9C-101B-9397-08002B2CF9AE}" pid="4" name="TemplafyTimeStamp">
    <vt:lpwstr>2024-04-12T06:22:04.1909707Z</vt:lpwstr>
  </property>
  <property fmtid="{D5CDD505-2E9C-101B-9397-08002B2CF9AE}" pid="5" name="CustomerId">
    <vt:lpwstr>coloplast</vt:lpwstr>
  </property>
  <property fmtid="{D5CDD505-2E9C-101B-9397-08002B2CF9AE}" pid="6" name="TemplateId">
    <vt:lpwstr>637969211589895629</vt:lpwstr>
  </property>
  <property fmtid="{D5CDD505-2E9C-101B-9397-08002B2CF9AE}" pid="7" name="UserProfileId">
    <vt:lpwstr>637375658466116355</vt:lpwstr>
  </property>
  <property fmtid="{D5CDD505-2E9C-101B-9397-08002B2CF9AE}" pid="8" name="MediaServiceImageTags">
    <vt:lpwstr/>
  </property>
  <property fmtid="{D5CDD505-2E9C-101B-9397-08002B2CF9AE}" pid="9" name="TaxKeyword">
    <vt:lpwstr/>
  </property>
</Properties>
</file>