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6" Type="http://schemas.openxmlformats.org/officeDocument/2006/relationships/custom-properties" Target="docProps/custom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906" r:id="rId4"/>
  </p:sldMasterIdLst>
  <p:notesMasterIdLst>
    <p:notesMasterId r:id="rId20"/>
  </p:notesMasterIdLst>
  <p:handoutMasterIdLst>
    <p:handoutMasterId r:id="rId21"/>
  </p:handoutMasterIdLst>
  <p:sldIdLst>
    <p:sldId id="258" r:id="rId5"/>
    <p:sldId id="282" r:id="rId6"/>
    <p:sldId id="298" r:id="rId7"/>
    <p:sldId id="297" r:id="rId8"/>
    <p:sldId id="292" r:id="rId9"/>
    <p:sldId id="293" r:id="rId10"/>
    <p:sldId id="295" r:id="rId11"/>
    <p:sldId id="299" r:id="rId12"/>
    <p:sldId id="300" r:id="rId13"/>
    <p:sldId id="301" r:id="rId14"/>
    <p:sldId id="302" r:id="rId15"/>
    <p:sldId id="259" r:id="rId16"/>
    <p:sldId id="283" r:id="rId17"/>
    <p:sldId id="256" r:id="rId18"/>
    <p:sldId id="257" r:id="rId19"/>
  </p:sldIdLst>
  <p:sldSz cx="12192000" cy="6858000"/>
  <p:notesSz cx="6797675" cy="9926638"/>
  <p:embeddedFontLst>
    <p:embeddedFont>
      <p:font typeface="Coloplast" pitchFamily="2" charset="0"/>
      <p:regular r:id="rId22"/>
      <p:bold r:id="rId23"/>
      <p:italic r:id="rId24"/>
      <p:boldItalic r:id="rId25"/>
    </p:embeddedFont>
    <p:embeddedFont>
      <p:font typeface="Coloplast Medium" charset="0"/>
      <p:regular r:id="rId26"/>
      <p:italic r:id="rId2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  <p188:author id="{BAAF3185-4A2F-6B29-0BAD-2B84C4A55255}" name="Polly Bosworth" initials="PB" userId="S::dkpobo@coloplast.com::585718e4-2ae9-4f28-9021-99e1bfe93d98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4" name="Author" initials="A" lastIdx="0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743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D7694B3-FD9F-44C4-BAED-1121F9ED65DF}" v="55" dt="2024-02-09T08:39:22.03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6327" autoAdjust="0"/>
  </p:normalViewPr>
  <p:slideViewPr>
    <p:cSldViewPr snapToGrid="0" showGuides="1">
      <p:cViewPr varScale="1">
        <p:scale>
          <a:sx n="71" d="100"/>
          <a:sy n="71" d="100"/>
        </p:scale>
        <p:origin x="882" y="7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 snapToGrid="0" showGuides="1">
      <p:cViewPr varScale="1">
        <p:scale>
          <a:sx n="84" d="100"/>
          <a:sy n="84" d="100"/>
        </p:scale>
        <p:origin x="2868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font" Target="fonts/font5.fntdata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34" Type="http://schemas.microsoft.com/office/2018/10/relationships/authors" Target="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font" Target="fonts/font4.fntdata"/><Relationship Id="rId33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font" Target="fonts/font3.fntdata"/><Relationship Id="rId32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font" Target="fonts/font2.fntdata"/><Relationship Id="rId28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viewProps" Target="viewProps.xml"/><Relationship Id="rId8" Type="http://schemas.openxmlformats.org/officeDocument/2006/relationships/slide" Target="slides/slide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E6B018-92F9-4EC8-B5C2-4A3213AEDF45}" type="datetimeFigureOut">
              <a:rPr lang="en-GB"/>
              <a:t>22/08/2024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C97B6F-439F-43F9-B402-2818A1885638}" type="slidenum">
              <a:rPr lang="en-GB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0807686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oloplast" pitchFamily="2" charset="0"/>
              </a:defRPr>
            </a:lvl1pPr>
          </a:lstStyle>
          <a:p>
            <a:endParaRPr lang="da-DK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Coloplast" pitchFamily="2" charset="0"/>
              </a:defRPr>
            </a:lvl1pPr>
          </a:lstStyle>
          <a:p>
            <a:fld id="{CD72A38B-F9FA-4036-A084-652409E98F08}" type="datetimeFigureOut">
              <a:rPr lang="da-DK"/>
              <a:pPr/>
              <a:t>22-08-2024</a:t>
            </a:fld>
            <a:endParaRPr lang="da-DK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a-DK" dirty="0" err="1"/>
              <a:t>Click</a:t>
            </a:r>
            <a:r>
              <a:rPr lang="da-DK" dirty="0"/>
              <a:t> to </a:t>
            </a:r>
            <a:r>
              <a:rPr lang="da-DK" dirty="0" err="1"/>
              <a:t>edit</a:t>
            </a:r>
            <a:r>
              <a:rPr lang="da-DK" dirty="0"/>
              <a:t> Master </a:t>
            </a:r>
            <a:r>
              <a:rPr lang="da-DK" dirty="0" err="1"/>
              <a:t>textstyles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oloplast" pitchFamily="2" charset="0"/>
              </a:defRPr>
            </a:lvl1pPr>
          </a:lstStyle>
          <a:p>
            <a:endParaRPr lang="da-DK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Coloplast" pitchFamily="2" charset="0"/>
              </a:defRPr>
            </a:lvl1pPr>
          </a:lstStyle>
          <a:p>
            <a:fld id="{49436F85-577F-4A92-A47F-D540A2BCC821}" type="slidenum">
              <a:rPr lang="da-DK"/>
              <a:pPr/>
              <a:t>‹#›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3780911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Coloplast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Coloplast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Coloplast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Coloplast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Coloplast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Date_DateCustomB">
            <a:extLst>
              <a:ext uri="{FF2B5EF4-FFF2-40B4-BE49-F238E27FC236}">
                <a16:creationId xmlns:a16="http://schemas.microsoft.com/office/drawing/2014/main" id="{43440DF8-1325-D51A-6356-D463BAE444B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28811" y="360000"/>
            <a:ext cx="2414438" cy="216107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1000">
                <a:solidFill>
                  <a:srgbClr val="213D46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4" name="FLD_PresentationTitle">
            <a:extLst>
              <a:ext uri="{FF2B5EF4-FFF2-40B4-BE49-F238E27FC236}">
                <a16:creationId xmlns:a16="http://schemas.microsoft.com/office/drawing/2014/main" id="{4B6F80E8-E49E-A338-DC29-048292020B7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 bwMode="black">
          <a:xfrm>
            <a:off x="728813" y="1636713"/>
            <a:ext cx="6662589" cy="2042487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lnSpc>
                <a:spcPct val="83000"/>
              </a:lnSpc>
              <a:defRPr sz="6000" b="0" i="0">
                <a:solidFill>
                  <a:srgbClr val="213D46"/>
                </a:solidFill>
                <a:latin typeface="+mj-lt"/>
              </a:defRPr>
            </a:lvl1pPr>
          </a:lstStyle>
          <a:p>
            <a:r>
              <a:rPr lang="en-GB" dirty="0">
                <a:effectLst/>
              </a:rPr>
              <a:t>This space is for your main headline</a:t>
            </a:r>
            <a:endParaRPr lang="en-GB" dirty="0"/>
          </a:p>
        </p:txBody>
      </p:sp>
      <p:sp>
        <p:nvSpPr>
          <p:cNvPr id="15" name="FLD_PresentationSubtitle">
            <a:extLst>
              <a:ext uri="{FF2B5EF4-FFF2-40B4-BE49-F238E27FC236}">
                <a16:creationId xmlns:a16="http://schemas.microsoft.com/office/drawing/2014/main" id="{719BD6D3-0AE7-C9ED-DAF7-536FE84EC2F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 bwMode="black">
          <a:xfrm>
            <a:off x="728811" y="3842361"/>
            <a:ext cx="6662589" cy="756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2400" i="0">
                <a:solidFill>
                  <a:srgbClr val="213D46"/>
                </a:solidFill>
              </a:defRPr>
            </a:lvl1pPr>
            <a:lvl2pPr marL="0" indent="0" algn="l">
              <a:lnSpc>
                <a:spcPct val="100000"/>
              </a:lnSpc>
              <a:buFont typeface="Arial" panose="020B0604020202020204" pitchFamily="34" charset="0"/>
              <a:buNone/>
              <a:defRPr sz="2000" i="0">
                <a:solidFill>
                  <a:srgbClr val="404040"/>
                </a:solidFill>
              </a:defRPr>
            </a:lvl2pPr>
            <a:lvl3pPr marL="0" indent="0" algn="l"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3pPr>
            <a:lvl4pPr marL="0" indent="0" algn="l"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4pPr>
            <a:lvl5pPr marL="0" indent="0" algn="l"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5pPr>
            <a:lvl6pPr marL="0" indent="0" algn="l"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6pPr>
            <a:lvl7pPr marL="0" indent="0" algn="l"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7pPr>
            <a:lvl8pPr marL="0" indent="0" algn="l"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8pPr>
            <a:lvl9pPr marL="0" indent="0" algn="l"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9pPr>
          </a:lstStyle>
          <a:p>
            <a:r>
              <a:rPr lang="en-GB" dirty="0">
                <a:effectLst/>
              </a:rPr>
              <a:t>This space is for a descriptor</a:t>
            </a:r>
          </a:p>
        </p:txBody>
      </p:sp>
      <p:sp>
        <p:nvSpPr>
          <p:cNvPr id="11" name="Picture Placeholder 3">
            <a:extLst>
              <a:ext uri="{FF2B5EF4-FFF2-40B4-BE49-F238E27FC236}">
                <a16:creationId xmlns:a16="http://schemas.microsoft.com/office/drawing/2014/main" id="{1AA41923-76DE-945C-AEB0-5A677B514166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8124824" y="-1"/>
            <a:ext cx="4068000" cy="6208713"/>
          </a:xfrm>
          <a:prstGeom prst="rect">
            <a:avLst/>
          </a:prstGeom>
          <a:solidFill>
            <a:schemeClr val="accent5"/>
          </a:solidFill>
        </p:spPr>
        <p:txBody>
          <a:bodyPr lIns="144000" tIns="72000" rIns="144000" anchor="t" anchorCtr="0">
            <a:noAutofit/>
          </a:bodyPr>
          <a:lstStyle>
            <a:lvl1pPr marL="0" indent="0" algn="l">
              <a:buNone/>
              <a:defRPr sz="1800">
                <a:solidFill>
                  <a:srgbClr val="F17E64"/>
                </a:solidFill>
                <a:latin typeface="+mj-lt"/>
              </a:defRPr>
            </a:lvl1pPr>
          </a:lstStyle>
          <a:p>
            <a:r>
              <a:rPr lang="en-GB" dirty="0">
                <a:effectLst/>
              </a:rPr>
              <a:t>Click on this space, then access the Coloplast tab to view and add an image from our </a:t>
            </a:r>
            <a:r>
              <a:rPr lang="en-GB" dirty="0" err="1">
                <a:effectLst/>
              </a:rPr>
              <a:t>Templafy</a:t>
            </a:r>
            <a:r>
              <a:rPr lang="en-GB" dirty="0">
                <a:effectLst/>
              </a:rPr>
              <a:t> library</a:t>
            </a:r>
            <a:endParaRPr lang="en-GB" noProof="0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CC17C64-79D9-8EB8-E437-5DE417F0EA39}"/>
              </a:ext>
            </a:extLst>
          </p:cNvPr>
          <p:cNvSpPr/>
          <p:nvPr userDrawn="1"/>
        </p:nvSpPr>
        <p:spPr>
          <a:xfrm>
            <a:off x="0" y="6208713"/>
            <a:ext cx="12192000" cy="649287"/>
          </a:xfrm>
          <a:prstGeom prst="rect">
            <a:avLst/>
          </a:prstGeom>
          <a:solidFill>
            <a:srgbClr val="00A2BA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en-GB" dirty="0" err="1">
              <a:solidFill>
                <a:schemeClr val="bg1"/>
              </a:solidFill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A5403798-BC73-E902-59A9-A12DC83A9CD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28815" y="6469856"/>
            <a:ext cx="6769100" cy="127000"/>
          </a:xfrm>
          <a:prstGeom prst="rect">
            <a:avLst/>
          </a:prstGeom>
        </p:spPr>
      </p:pic>
      <p:pic>
        <p:nvPicPr>
          <p:cNvPr id="3" name="LogoWhite EMF">
            <a:extLst>
              <a:ext uri="{FF2B5EF4-FFF2-40B4-BE49-F238E27FC236}">
                <a16:creationId xmlns:a16="http://schemas.microsoft.com/office/drawing/2014/main" id="{AECD2284-82DE-8434-4345-FB487793C12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185400" y="6380343"/>
            <a:ext cx="1360488" cy="306024"/>
          </a:xfrm>
          <a:prstGeom prst="rect">
            <a:avLst/>
          </a:prstGeom>
        </p:spPr>
      </p:pic>
      <p:sp>
        <p:nvSpPr>
          <p:cNvPr id="13" name="Footer Placeholder 3" hidden="1">
            <a:extLst>
              <a:ext uri="{FF2B5EF4-FFF2-40B4-BE49-F238E27FC236}">
                <a16:creationId xmlns:a16="http://schemas.microsoft.com/office/drawing/2014/main" id="{56953866-AB21-EE3B-8CDE-F4B6F6DE6ADA}"/>
              </a:ext>
            </a:extLst>
          </p:cNvPr>
          <p:cNvSpPr>
            <a:spLocks noGrp="1"/>
          </p:cNvSpPr>
          <p:nvPr>
            <p:ph type="ftr" sz="quarter" idx="30"/>
          </p:nvPr>
        </p:nvSpPr>
        <p:spPr>
          <a:xfrm>
            <a:off x="0" y="6858000"/>
            <a:ext cx="0" cy="0"/>
          </a:xfrm>
        </p:spPr>
        <p:txBody>
          <a:bodyPr/>
          <a:lstStyle>
            <a:lvl1pPr>
              <a:defRPr sz="700">
                <a:noFill/>
              </a:defRPr>
            </a:lvl1pPr>
          </a:lstStyle>
          <a:p>
            <a:endParaRPr lang="en-GB" dirty="0"/>
          </a:p>
        </p:txBody>
      </p:sp>
      <p:sp>
        <p:nvSpPr>
          <p:cNvPr id="18" name="Slide Number Placeholder 4" hidden="1">
            <a:extLst>
              <a:ext uri="{FF2B5EF4-FFF2-40B4-BE49-F238E27FC236}">
                <a16:creationId xmlns:a16="http://schemas.microsoft.com/office/drawing/2014/main" id="{820760BA-E6DB-1B24-192B-2F0A7A9EF810}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>
          <a:xfrm>
            <a:off x="0" y="6858000"/>
            <a:ext cx="0" cy="0"/>
          </a:xfrm>
        </p:spPr>
        <p:txBody>
          <a:bodyPr/>
          <a:lstStyle>
            <a:lvl1pPr>
              <a:defRPr sz="700">
                <a:noFill/>
              </a:defRPr>
            </a:lvl1pPr>
          </a:lstStyle>
          <a:p>
            <a:fld id="{BE459162-0D30-784D-9ED6-FB04668B2BB3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43331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pos="5118">
          <p15:clr>
            <a:srgbClr val="FBAE40"/>
          </p15:clr>
        </p15:guide>
        <p15:guide id="5" pos="4656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ckground image (white log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3">
            <a:extLst>
              <a:ext uri="{FF2B5EF4-FFF2-40B4-BE49-F238E27FC236}">
                <a16:creationId xmlns:a16="http://schemas.microsoft.com/office/drawing/2014/main" id="{FF60AE0B-CA29-E908-3C24-1CE0D1667C2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chemeClr val="accent5"/>
          </a:solidFill>
        </p:spPr>
        <p:txBody>
          <a:bodyPr lIns="144000" tIns="72000" rIns="144000" anchor="t" anchorCtr="0">
            <a:noAutofit/>
          </a:bodyPr>
          <a:lstStyle>
            <a:lvl1pPr marL="0" indent="0" algn="l">
              <a:buNone/>
              <a:defRPr sz="1800">
                <a:solidFill>
                  <a:srgbClr val="F17E64"/>
                </a:solidFill>
                <a:latin typeface="+mj-lt"/>
              </a:defRPr>
            </a:lvl1pPr>
          </a:lstStyle>
          <a:p>
            <a:r>
              <a:rPr lang="en-GB" dirty="0">
                <a:effectLst/>
              </a:rPr>
              <a:t>Click on this space, then access the Coloplast tab to view and add an image from our </a:t>
            </a:r>
            <a:r>
              <a:rPr lang="en-GB" dirty="0" err="1">
                <a:effectLst/>
              </a:rPr>
              <a:t>Templafy</a:t>
            </a:r>
            <a:r>
              <a:rPr lang="en-GB" dirty="0">
                <a:effectLst/>
              </a:rPr>
              <a:t> library</a:t>
            </a:r>
            <a:endParaRPr lang="en-GB" noProof="0" dirty="0"/>
          </a:p>
        </p:txBody>
      </p:sp>
      <p:sp>
        <p:nvSpPr>
          <p:cNvPr id="4" name="Text Placeholder Logo">
            <a:extLst>
              <a:ext uri="{FF2B5EF4-FFF2-40B4-BE49-F238E27FC236}">
                <a16:creationId xmlns:a16="http://schemas.microsoft.com/office/drawing/2014/main" id="{1941E514-9E31-2017-5BA3-2733AE4AF1E9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0553699" y="6414951"/>
            <a:ext cx="914401" cy="205861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r>
              <a:rPr lang="en-GB" dirty="0"/>
              <a:t>.</a:t>
            </a:r>
          </a:p>
        </p:txBody>
      </p:sp>
      <p:sp>
        <p:nvSpPr>
          <p:cNvPr id="8" name="Date Placeholder 2" hidden="1">
            <a:extLst>
              <a:ext uri="{FF2B5EF4-FFF2-40B4-BE49-F238E27FC236}">
                <a16:creationId xmlns:a16="http://schemas.microsoft.com/office/drawing/2014/main" id="{44995F52-B1EF-2284-2F0E-A46F8F7EB0EF}"/>
              </a:ext>
            </a:extLst>
          </p:cNvPr>
          <p:cNvSpPr>
            <a:spLocks noGrp="1"/>
          </p:cNvSpPr>
          <p:nvPr>
            <p:ph type="dt" sz="half" idx="29"/>
          </p:nvPr>
        </p:nvSpPr>
        <p:spPr>
          <a:xfrm>
            <a:off x="0" y="6858000"/>
            <a:ext cx="0" cy="0"/>
          </a:xfrm>
        </p:spPr>
        <p:txBody>
          <a:bodyPr/>
          <a:lstStyle>
            <a:lvl1pPr>
              <a:defRPr sz="700">
                <a:noFill/>
              </a:defRPr>
            </a:lvl1pPr>
          </a:lstStyle>
          <a:p>
            <a:endParaRPr lang="en-GB" dirty="0"/>
          </a:p>
        </p:txBody>
      </p:sp>
      <p:sp>
        <p:nvSpPr>
          <p:cNvPr id="9" name="Footer Placeholder 3" hidden="1">
            <a:extLst>
              <a:ext uri="{FF2B5EF4-FFF2-40B4-BE49-F238E27FC236}">
                <a16:creationId xmlns:a16="http://schemas.microsoft.com/office/drawing/2014/main" id="{7F4DAA7B-49B7-8605-78E1-64935A11A0D3}"/>
              </a:ext>
            </a:extLst>
          </p:cNvPr>
          <p:cNvSpPr>
            <a:spLocks noGrp="1"/>
          </p:cNvSpPr>
          <p:nvPr>
            <p:ph type="ftr" sz="quarter" idx="30"/>
          </p:nvPr>
        </p:nvSpPr>
        <p:spPr>
          <a:xfrm>
            <a:off x="0" y="6858000"/>
            <a:ext cx="0" cy="0"/>
          </a:xfrm>
        </p:spPr>
        <p:txBody>
          <a:bodyPr/>
          <a:lstStyle>
            <a:lvl1pPr>
              <a:defRPr sz="700">
                <a:noFill/>
              </a:defRPr>
            </a:lvl1pPr>
          </a:lstStyle>
          <a:p>
            <a:endParaRPr lang="en-GB" dirty="0"/>
          </a:p>
        </p:txBody>
      </p:sp>
      <p:sp>
        <p:nvSpPr>
          <p:cNvPr id="10" name="Slide Number Placeholder 4" hidden="1">
            <a:extLst>
              <a:ext uri="{FF2B5EF4-FFF2-40B4-BE49-F238E27FC236}">
                <a16:creationId xmlns:a16="http://schemas.microsoft.com/office/drawing/2014/main" id="{0A51BF86-8B81-BA35-3A1D-65A221DC54D1}"/>
              </a:ext>
            </a:extLst>
          </p:cNvPr>
          <p:cNvSpPr>
            <a:spLocks noGrp="1"/>
          </p:cNvSpPr>
          <p:nvPr>
            <p:ph type="sldNum" sz="quarter" idx="32"/>
          </p:nvPr>
        </p:nvSpPr>
        <p:spPr>
          <a:xfrm>
            <a:off x="0" y="6858000"/>
            <a:ext cx="0" cy="0"/>
          </a:xfrm>
        </p:spPr>
        <p:txBody>
          <a:bodyPr/>
          <a:lstStyle>
            <a:lvl1pPr>
              <a:defRPr sz="700">
                <a:noFill/>
              </a:defRPr>
            </a:lvl1pPr>
          </a:lstStyle>
          <a:p>
            <a:fld id="{BE459162-0D30-784D-9ED6-FB04668B2BB3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621151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ckground image (dark log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3">
            <a:extLst>
              <a:ext uri="{FF2B5EF4-FFF2-40B4-BE49-F238E27FC236}">
                <a16:creationId xmlns:a16="http://schemas.microsoft.com/office/drawing/2014/main" id="{FF60AE0B-CA29-E908-3C24-1CE0D1667C2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chemeClr val="accent5"/>
          </a:solidFill>
        </p:spPr>
        <p:txBody>
          <a:bodyPr lIns="144000" tIns="72000" rIns="144000" anchor="t" anchorCtr="0">
            <a:noAutofit/>
          </a:bodyPr>
          <a:lstStyle>
            <a:lvl1pPr marL="0" indent="0" algn="l">
              <a:buNone/>
              <a:defRPr sz="1800">
                <a:solidFill>
                  <a:srgbClr val="F17E64"/>
                </a:solidFill>
                <a:latin typeface="+mj-lt"/>
              </a:defRPr>
            </a:lvl1pPr>
          </a:lstStyle>
          <a:p>
            <a:r>
              <a:rPr lang="en-GB" dirty="0">
                <a:effectLst/>
              </a:rPr>
              <a:t>Click on this space, then access the Coloplast tab to view and add an image from our </a:t>
            </a:r>
            <a:r>
              <a:rPr lang="en-GB" dirty="0" err="1">
                <a:effectLst/>
              </a:rPr>
              <a:t>Templafy</a:t>
            </a:r>
            <a:r>
              <a:rPr lang="en-GB" dirty="0">
                <a:effectLst/>
              </a:rPr>
              <a:t> library</a:t>
            </a:r>
            <a:endParaRPr lang="en-GB" noProof="0" dirty="0"/>
          </a:p>
        </p:txBody>
      </p:sp>
      <p:sp>
        <p:nvSpPr>
          <p:cNvPr id="6" name="Text Placeholder Logo">
            <a:extLst>
              <a:ext uri="{FF2B5EF4-FFF2-40B4-BE49-F238E27FC236}">
                <a16:creationId xmlns:a16="http://schemas.microsoft.com/office/drawing/2014/main" id="{F0CC4206-D9E1-CA65-9960-E13EACD63D9F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0553699" y="6414951"/>
            <a:ext cx="914401" cy="205861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r>
              <a:rPr lang="en-GB" dirty="0"/>
              <a:t>.</a:t>
            </a:r>
          </a:p>
        </p:txBody>
      </p:sp>
      <p:sp>
        <p:nvSpPr>
          <p:cNvPr id="10" name="Date Placeholder 2" hidden="1">
            <a:extLst>
              <a:ext uri="{FF2B5EF4-FFF2-40B4-BE49-F238E27FC236}">
                <a16:creationId xmlns:a16="http://schemas.microsoft.com/office/drawing/2014/main" id="{79AE28D1-B46D-AC45-54C3-36E187D9E0A1}"/>
              </a:ext>
            </a:extLst>
          </p:cNvPr>
          <p:cNvSpPr>
            <a:spLocks noGrp="1"/>
          </p:cNvSpPr>
          <p:nvPr>
            <p:ph type="dt" sz="half" idx="29"/>
          </p:nvPr>
        </p:nvSpPr>
        <p:spPr>
          <a:xfrm>
            <a:off x="0" y="6858000"/>
            <a:ext cx="0" cy="0"/>
          </a:xfrm>
        </p:spPr>
        <p:txBody>
          <a:bodyPr/>
          <a:lstStyle>
            <a:lvl1pPr>
              <a:defRPr sz="700">
                <a:noFill/>
              </a:defRPr>
            </a:lvl1pPr>
          </a:lstStyle>
          <a:p>
            <a:endParaRPr lang="en-GB" dirty="0"/>
          </a:p>
        </p:txBody>
      </p:sp>
      <p:sp>
        <p:nvSpPr>
          <p:cNvPr id="11" name="Footer Placeholder 3" hidden="1">
            <a:extLst>
              <a:ext uri="{FF2B5EF4-FFF2-40B4-BE49-F238E27FC236}">
                <a16:creationId xmlns:a16="http://schemas.microsoft.com/office/drawing/2014/main" id="{2E966256-998D-A304-0EA6-B317806EE6C9}"/>
              </a:ext>
            </a:extLst>
          </p:cNvPr>
          <p:cNvSpPr>
            <a:spLocks noGrp="1"/>
          </p:cNvSpPr>
          <p:nvPr>
            <p:ph type="ftr" sz="quarter" idx="30"/>
          </p:nvPr>
        </p:nvSpPr>
        <p:spPr>
          <a:xfrm>
            <a:off x="0" y="6858000"/>
            <a:ext cx="0" cy="0"/>
          </a:xfrm>
        </p:spPr>
        <p:txBody>
          <a:bodyPr/>
          <a:lstStyle>
            <a:lvl1pPr>
              <a:defRPr sz="700">
                <a:noFill/>
              </a:defRPr>
            </a:lvl1pPr>
          </a:lstStyle>
          <a:p>
            <a:endParaRPr lang="en-GB" dirty="0"/>
          </a:p>
        </p:txBody>
      </p:sp>
      <p:sp>
        <p:nvSpPr>
          <p:cNvPr id="12" name="Slide Number Placeholder 4" hidden="1">
            <a:extLst>
              <a:ext uri="{FF2B5EF4-FFF2-40B4-BE49-F238E27FC236}">
                <a16:creationId xmlns:a16="http://schemas.microsoft.com/office/drawing/2014/main" id="{7B7665C0-CE19-AA73-A07B-AA117F57E447}"/>
              </a:ext>
            </a:extLst>
          </p:cNvPr>
          <p:cNvSpPr>
            <a:spLocks noGrp="1"/>
          </p:cNvSpPr>
          <p:nvPr>
            <p:ph type="sldNum" sz="quarter" idx="32"/>
          </p:nvPr>
        </p:nvSpPr>
        <p:spPr>
          <a:xfrm>
            <a:off x="0" y="6858000"/>
            <a:ext cx="0" cy="0"/>
          </a:xfrm>
        </p:spPr>
        <p:txBody>
          <a:bodyPr/>
          <a:lstStyle>
            <a:lvl1pPr>
              <a:defRPr sz="700">
                <a:noFill/>
              </a:defRPr>
            </a:lvl1pPr>
          </a:lstStyle>
          <a:p>
            <a:fld id="{BE459162-0D30-784D-9ED6-FB04668B2BB3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076792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7075" y="365125"/>
            <a:ext cx="7964295" cy="1044575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GB" dirty="0"/>
              <a:t>This space is for your headline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DF652DE-8F6C-510C-CF3E-DC6BFC53B6E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27075" y="1636713"/>
            <a:ext cx="7962900" cy="4572000"/>
          </a:xfrm>
        </p:spPr>
        <p:txBody>
          <a:bodyPr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  <a:lvl6pPr>
              <a:buClr>
                <a:schemeClr val="accent1"/>
              </a:buClr>
              <a:defRPr/>
            </a:lvl6pPr>
            <a:lvl7pPr>
              <a:buClr>
                <a:schemeClr val="accent1"/>
              </a:buClr>
              <a:defRPr/>
            </a:lvl7pPr>
            <a:lvl8pPr>
              <a:buClr>
                <a:schemeClr val="accent1"/>
              </a:buClr>
              <a:defRPr/>
            </a:lvl8pPr>
            <a:lvl9pPr>
              <a:buClr>
                <a:schemeClr val="accent1"/>
              </a:buClr>
              <a:defRPr/>
            </a:lvl9pPr>
          </a:lstStyle>
          <a:p>
            <a:pPr lvl="0"/>
            <a:r>
              <a:rPr lang="en-GB" dirty="0"/>
              <a:t>Click to add text                                                                                    Enter + TAB to view next text style                                                           SHIFT + TAB to view previous text style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5"/>
            <a:r>
              <a:rPr lang="en-GB" dirty="0"/>
              <a:t>6</a:t>
            </a:r>
          </a:p>
          <a:p>
            <a:pPr lvl="6"/>
            <a:r>
              <a:rPr lang="en-GB" dirty="0"/>
              <a:t>7</a:t>
            </a:r>
          </a:p>
          <a:p>
            <a:pPr lvl="7"/>
            <a:r>
              <a:rPr lang="en-GB" dirty="0"/>
              <a:t>8</a:t>
            </a:r>
          </a:p>
          <a:p>
            <a:pPr lvl="8"/>
            <a:endParaRPr lang="en-GB" dirty="0"/>
          </a:p>
        </p:txBody>
      </p:sp>
      <p:sp>
        <p:nvSpPr>
          <p:cNvPr id="6" name="Date_DateCustomB">
            <a:extLst>
              <a:ext uri="{FF2B5EF4-FFF2-40B4-BE49-F238E27FC236}">
                <a16:creationId xmlns:a16="http://schemas.microsoft.com/office/drawing/2014/main" id="{0D95CBA1-A3EB-7446-02DD-D4217F610188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8" name="FLD_PresentationTitle">
            <a:extLst>
              <a:ext uri="{FF2B5EF4-FFF2-40B4-BE49-F238E27FC236}">
                <a16:creationId xmlns:a16="http://schemas.microsoft.com/office/drawing/2014/main" id="{F260EDF0-243B-D6D4-A640-53E5089190E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39D0A80-8935-280E-FD13-E9B4EE5E5EC2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BE459162-0D30-784D-9ED6-FB04668B2BB3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063891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474" userDrawn="1">
          <p15:clr>
            <a:srgbClr val="A4A3A4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2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727076" y="365125"/>
            <a:ext cx="7963200" cy="1044575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GB" dirty="0"/>
              <a:t>This space is for your headline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quarter" idx="13" hasCustomPrompt="1"/>
          </p:nvPr>
        </p:nvSpPr>
        <p:spPr>
          <a:xfrm>
            <a:off x="727075" y="1636712"/>
            <a:ext cx="5186363" cy="4571999"/>
          </a:xfrm>
        </p:spPr>
        <p:txBody>
          <a:bodyPr/>
          <a:lstStyle>
            <a:lvl1pPr>
              <a:buClr>
                <a:schemeClr val="accent1"/>
              </a:buClr>
              <a:defRPr sz="1800">
                <a:latin typeface="+mn-lt"/>
              </a:defRPr>
            </a:lvl1pPr>
            <a:lvl2pPr>
              <a:buClr>
                <a:schemeClr val="accent1"/>
              </a:buClr>
              <a:defRPr sz="1600">
                <a:latin typeface="+mn-lt"/>
              </a:defRPr>
            </a:lvl2pPr>
            <a:lvl3pPr>
              <a:buClr>
                <a:schemeClr val="accent1"/>
              </a:buClr>
              <a:defRPr sz="1800">
                <a:latin typeface="+mn-lt"/>
              </a:defRPr>
            </a:lvl3pPr>
            <a:lvl4pPr>
              <a:buClr>
                <a:schemeClr val="accent1"/>
              </a:buClr>
              <a:defRPr sz="1600">
                <a:latin typeface="+mn-lt"/>
              </a:defRPr>
            </a:lvl4pPr>
            <a:lvl5pPr>
              <a:buClr>
                <a:schemeClr val="accent1"/>
              </a:buClr>
              <a:defRPr sz="1400">
                <a:latin typeface="+mn-lt"/>
              </a:defRPr>
            </a:lvl5pPr>
          </a:lstStyle>
          <a:p>
            <a:pPr lvl="0"/>
            <a:r>
              <a:rPr lang="en-GB" dirty="0"/>
              <a:t>Click to add text                                                 Enter + TAB to view next text style                SHIFT + TAB to view previous text style               Or </a:t>
            </a:r>
            <a:r>
              <a:rPr lang="en-GB" dirty="0">
                <a:effectLst/>
              </a:rPr>
              <a:t>insert imagery, illustrations, charts or graphs</a:t>
            </a:r>
            <a:endParaRPr lang="en-GB" dirty="0"/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quarter" idx="14" hasCustomPrompt="1"/>
          </p:nvPr>
        </p:nvSpPr>
        <p:spPr>
          <a:xfrm>
            <a:off x="6278563" y="1636712"/>
            <a:ext cx="5187949" cy="4572000"/>
          </a:xfrm>
        </p:spPr>
        <p:txBody>
          <a:bodyPr/>
          <a:lstStyle>
            <a:lvl1pPr>
              <a:buClr>
                <a:schemeClr val="accent1"/>
              </a:buClr>
              <a:defRPr sz="1800">
                <a:latin typeface="+mn-lt"/>
              </a:defRPr>
            </a:lvl1pPr>
            <a:lvl2pPr>
              <a:buClr>
                <a:schemeClr val="accent1"/>
              </a:buClr>
              <a:defRPr sz="1600">
                <a:latin typeface="+mn-lt"/>
              </a:defRPr>
            </a:lvl2pPr>
            <a:lvl3pPr>
              <a:buClr>
                <a:schemeClr val="accent1"/>
              </a:buClr>
              <a:defRPr sz="1800">
                <a:latin typeface="+mn-lt"/>
              </a:defRPr>
            </a:lvl3pPr>
            <a:lvl4pPr>
              <a:buClr>
                <a:schemeClr val="accent1"/>
              </a:buClr>
              <a:defRPr sz="1600">
                <a:latin typeface="+mn-lt"/>
              </a:defRPr>
            </a:lvl4pPr>
            <a:lvl5pPr>
              <a:buClr>
                <a:schemeClr val="accent1"/>
              </a:buClr>
              <a:defRPr sz="1400">
                <a:latin typeface="+mn-lt"/>
              </a:defRPr>
            </a:lvl5pPr>
          </a:lstStyle>
          <a:p>
            <a:pPr lvl="0"/>
            <a:r>
              <a:rPr lang="en-GB" dirty="0"/>
              <a:t>Click to add text                                                 Enter + TAB to view next text style                SHIFT + TAB to view previous text style               Or insert imagery, illustrations, charts or graphs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3" name="Date_DateCustomB">
            <a:extLst>
              <a:ext uri="{FF2B5EF4-FFF2-40B4-BE49-F238E27FC236}">
                <a16:creationId xmlns:a16="http://schemas.microsoft.com/office/drawing/2014/main" id="{097E295F-DCFA-08EE-F9E4-EC195FE34F0F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FLD_PresentationTitle">
            <a:extLst>
              <a:ext uri="{FF2B5EF4-FFF2-40B4-BE49-F238E27FC236}">
                <a16:creationId xmlns:a16="http://schemas.microsoft.com/office/drawing/2014/main" id="{49A61CC8-C3E5-4B52-2A0C-13B0DA5E331C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DD46AC9C-E39D-4607-AA1B-AAEDAB3FBB1A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BE459162-0D30-784D-9ED6-FB04668B2BB3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367655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725" userDrawn="1">
          <p15:clr>
            <a:srgbClr val="A4A3A4"/>
          </p15:clr>
        </p15:guide>
        <p15:guide id="2" pos="3954" userDrawn="1">
          <p15:clr>
            <a:srgbClr val="A4A3A4"/>
          </p15:clr>
        </p15:guide>
        <p15:guide id="3" pos="5474" userDrawn="1">
          <p15:clr>
            <a:srgbClr val="A4A3A4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3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727075" y="365125"/>
            <a:ext cx="7961612" cy="1044000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GB" dirty="0"/>
              <a:t>This space is for your headline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quarter" idx="13" hasCustomPrompt="1"/>
          </p:nvPr>
        </p:nvSpPr>
        <p:spPr>
          <a:xfrm>
            <a:off x="727075" y="1636712"/>
            <a:ext cx="3336925" cy="4571999"/>
          </a:xfrm>
        </p:spPr>
        <p:txBody>
          <a:bodyPr/>
          <a:lstStyle>
            <a:lvl1pPr>
              <a:buClr>
                <a:schemeClr val="accent1"/>
              </a:buClr>
              <a:defRPr sz="1800">
                <a:latin typeface="+mn-lt"/>
              </a:defRPr>
            </a:lvl1pPr>
            <a:lvl2pPr>
              <a:buClr>
                <a:schemeClr val="accent1"/>
              </a:buClr>
              <a:defRPr sz="1600">
                <a:latin typeface="+mn-lt"/>
              </a:defRPr>
            </a:lvl2pPr>
            <a:lvl3pPr>
              <a:buClr>
                <a:schemeClr val="accent1"/>
              </a:buClr>
              <a:defRPr sz="1800">
                <a:latin typeface="+mn-lt"/>
              </a:defRPr>
            </a:lvl3pPr>
            <a:lvl4pPr>
              <a:buClr>
                <a:schemeClr val="accent1"/>
              </a:buClr>
              <a:defRPr sz="1600">
                <a:latin typeface="+mn-lt"/>
              </a:defRPr>
            </a:lvl4pPr>
            <a:lvl5pPr>
              <a:buClr>
                <a:schemeClr val="accent1"/>
              </a:buClr>
              <a:defRPr sz="1400">
                <a:latin typeface="+mn-lt"/>
              </a:defRPr>
            </a:lvl5pPr>
          </a:lstStyle>
          <a:p>
            <a:pPr lvl="0"/>
            <a:r>
              <a:rPr lang="en-GB" dirty="0"/>
              <a:t>Click to add text                Enter + TAB to view next text style                                   SHIFT + TAB to view previous text style                                 Or insert imagery, illustrations, charts or graphs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18" name="Content Placeholder 3"/>
          <p:cNvSpPr>
            <a:spLocks noGrp="1"/>
          </p:cNvSpPr>
          <p:nvPr>
            <p:ph sz="quarter" idx="15" hasCustomPrompt="1"/>
          </p:nvPr>
        </p:nvSpPr>
        <p:spPr>
          <a:xfrm>
            <a:off x="4427538" y="1636712"/>
            <a:ext cx="3336925" cy="4572000"/>
          </a:xfrm>
        </p:spPr>
        <p:txBody>
          <a:bodyPr/>
          <a:lstStyle>
            <a:lvl1pPr>
              <a:buClr>
                <a:schemeClr val="accent1"/>
              </a:buClr>
              <a:defRPr sz="1800">
                <a:latin typeface="+mn-lt"/>
              </a:defRPr>
            </a:lvl1pPr>
            <a:lvl2pPr>
              <a:buClr>
                <a:schemeClr val="accent1"/>
              </a:buClr>
              <a:defRPr sz="1600">
                <a:latin typeface="+mn-lt"/>
              </a:defRPr>
            </a:lvl2pPr>
            <a:lvl3pPr>
              <a:buClr>
                <a:schemeClr val="accent1"/>
              </a:buClr>
              <a:defRPr sz="1800">
                <a:latin typeface="+mn-lt"/>
              </a:defRPr>
            </a:lvl3pPr>
            <a:lvl4pPr>
              <a:buClr>
                <a:schemeClr val="accent1"/>
              </a:buClr>
              <a:defRPr sz="1600">
                <a:latin typeface="+mn-lt"/>
              </a:defRPr>
            </a:lvl4pPr>
            <a:lvl5pPr>
              <a:buClr>
                <a:schemeClr val="accent1"/>
              </a:buClr>
              <a:defRPr sz="1400">
                <a:latin typeface="+mn-lt"/>
              </a:defRPr>
            </a:lvl5pPr>
          </a:lstStyle>
          <a:p>
            <a:pPr lvl="0"/>
            <a:r>
              <a:rPr lang="en-GB" dirty="0"/>
              <a:t>Click to add text                Enter + TAB to view next text style                                   SHIFT + TAB to view previous text style                                 Or insert imagery, illustrations, charts or graphs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10" name="Content Placeholder 4"/>
          <p:cNvSpPr>
            <a:spLocks noGrp="1"/>
          </p:cNvSpPr>
          <p:nvPr>
            <p:ph sz="quarter" idx="14" hasCustomPrompt="1"/>
          </p:nvPr>
        </p:nvSpPr>
        <p:spPr>
          <a:xfrm>
            <a:off x="8128000" y="1636712"/>
            <a:ext cx="3338511" cy="4572000"/>
          </a:xfrm>
        </p:spPr>
        <p:txBody>
          <a:bodyPr/>
          <a:lstStyle>
            <a:lvl1pPr>
              <a:buClr>
                <a:schemeClr val="accent1"/>
              </a:buClr>
              <a:defRPr sz="1800">
                <a:latin typeface="+mn-lt"/>
              </a:defRPr>
            </a:lvl1pPr>
            <a:lvl2pPr>
              <a:buClr>
                <a:schemeClr val="accent1"/>
              </a:buClr>
              <a:defRPr sz="1600">
                <a:latin typeface="+mn-lt"/>
              </a:defRPr>
            </a:lvl2pPr>
            <a:lvl3pPr>
              <a:buClr>
                <a:schemeClr val="accent1"/>
              </a:buClr>
              <a:defRPr sz="1800">
                <a:latin typeface="+mn-lt"/>
              </a:defRPr>
            </a:lvl3pPr>
            <a:lvl4pPr>
              <a:buClr>
                <a:schemeClr val="accent1"/>
              </a:buClr>
              <a:defRPr sz="1600">
                <a:latin typeface="+mn-lt"/>
              </a:defRPr>
            </a:lvl4pPr>
            <a:lvl5pPr>
              <a:buClr>
                <a:schemeClr val="accent1"/>
              </a:buClr>
              <a:defRPr sz="1400">
                <a:latin typeface="+mn-lt"/>
              </a:defRPr>
            </a:lvl5pPr>
          </a:lstStyle>
          <a:p>
            <a:pPr lvl="0"/>
            <a:r>
              <a:rPr lang="en-GB" dirty="0"/>
              <a:t>Click to add text                Enter + TAB to view next text style                                   SHIFT + TAB to view previous text style                                 Or insert imagery, illustrations, charts or graphs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2" name="Date_DateCustomB">
            <a:extLst>
              <a:ext uri="{FF2B5EF4-FFF2-40B4-BE49-F238E27FC236}">
                <a16:creationId xmlns:a16="http://schemas.microsoft.com/office/drawing/2014/main" id="{965D0796-CB6A-72AB-C301-C07573F67B48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FLD_PresentationTitle">
            <a:extLst>
              <a:ext uri="{FF2B5EF4-FFF2-40B4-BE49-F238E27FC236}">
                <a16:creationId xmlns:a16="http://schemas.microsoft.com/office/drawing/2014/main" id="{DDF8FB04-4E1D-66DB-12E3-CA98EFD7896F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60A39EA-CA4E-9EDB-78C7-2F437637CEFD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BE459162-0D30-784D-9ED6-FB04668B2BB3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334006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pos="5474" userDrawn="1">
          <p15:clr>
            <a:srgbClr val="A4A3A4"/>
          </p15:clr>
        </p15:guide>
        <p15:guide id="6" pos="2560" userDrawn="1">
          <p15:clr>
            <a:srgbClr val="A4A3A4"/>
          </p15:clr>
        </p15:guide>
        <p15:guide id="7" pos="2789" userDrawn="1">
          <p15:clr>
            <a:srgbClr val="A4A3A4"/>
          </p15:clr>
        </p15:guide>
        <p15:guide id="8" pos="4891" userDrawn="1">
          <p15:clr>
            <a:srgbClr val="A4A3A4"/>
          </p15:clr>
        </p15:guide>
        <p15:guide id="9" pos="5120" userDrawn="1">
          <p15:clr>
            <a:srgbClr val="A4A3A4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4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727075" y="365125"/>
            <a:ext cx="7961612" cy="1044000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GB" dirty="0"/>
              <a:t>This space is for your headline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quarter" idx="13" hasCustomPrompt="1"/>
          </p:nvPr>
        </p:nvSpPr>
        <p:spPr>
          <a:xfrm>
            <a:off x="727074" y="1636712"/>
            <a:ext cx="2414013" cy="4572000"/>
          </a:xfrm>
        </p:spPr>
        <p:txBody>
          <a:bodyPr/>
          <a:lstStyle>
            <a:lvl1pPr>
              <a:buClr>
                <a:schemeClr val="accent1"/>
              </a:buClr>
              <a:defRPr sz="1800">
                <a:latin typeface="+mn-lt"/>
              </a:defRPr>
            </a:lvl1pPr>
            <a:lvl2pPr>
              <a:buClr>
                <a:schemeClr val="accent1"/>
              </a:buClr>
              <a:defRPr sz="1600">
                <a:latin typeface="+mn-lt"/>
              </a:defRPr>
            </a:lvl2pPr>
            <a:lvl3pPr>
              <a:buClr>
                <a:schemeClr val="accent1"/>
              </a:buClr>
              <a:defRPr sz="1800">
                <a:latin typeface="+mn-lt"/>
              </a:defRPr>
            </a:lvl3pPr>
            <a:lvl4pPr>
              <a:buClr>
                <a:schemeClr val="accent1"/>
              </a:buClr>
              <a:defRPr sz="1600">
                <a:latin typeface="+mn-lt"/>
              </a:defRPr>
            </a:lvl4pPr>
            <a:lvl5pPr>
              <a:buClr>
                <a:schemeClr val="accent1"/>
              </a:buClr>
              <a:defRPr sz="1400">
                <a:latin typeface="+mn-lt"/>
              </a:defRPr>
            </a:lvl5pPr>
          </a:lstStyle>
          <a:p>
            <a:pPr lvl="0"/>
            <a:r>
              <a:rPr lang="en-GB" dirty="0"/>
              <a:t>Click to add text  Enter + TAB to view next text style  SHIFT + TAB to view previous text style     Or insert imagery, illustrations, charts or graphs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18" name="Content Placeholder 3"/>
          <p:cNvSpPr>
            <a:spLocks noGrp="1"/>
          </p:cNvSpPr>
          <p:nvPr>
            <p:ph sz="quarter" idx="15" hasCustomPrompt="1"/>
          </p:nvPr>
        </p:nvSpPr>
        <p:spPr>
          <a:xfrm>
            <a:off x="3500629" y="1636712"/>
            <a:ext cx="2415600" cy="4572000"/>
          </a:xfrm>
        </p:spPr>
        <p:txBody>
          <a:bodyPr/>
          <a:lstStyle>
            <a:lvl1pPr>
              <a:buClr>
                <a:schemeClr val="accent1"/>
              </a:buClr>
              <a:defRPr sz="1800">
                <a:latin typeface="+mn-lt"/>
              </a:defRPr>
            </a:lvl1pPr>
            <a:lvl2pPr>
              <a:buClr>
                <a:schemeClr val="accent1"/>
              </a:buClr>
              <a:defRPr sz="1600">
                <a:latin typeface="+mn-lt"/>
              </a:defRPr>
            </a:lvl2pPr>
            <a:lvl3pPr>
              <a:buClr>
                <a:schemeClr val="accent1"/>
              </a:buClr>
              <a:defRPr sz="1800">
                <a:latin typeface="+mn-lt"/>
              </a:defRPr>
            </a:lvl3pPr>
            <a:lvl4pPr>
              <a:buClr>
                <a:schemeClr val="accent1"/>
              </a:buClr>
              <a:defRPr sz="1600">
                <a:latin typeface="+mn-lt"/>
              </a:defRPr>
            </a:lvl4pPr>
            <a:lvl5pPr>
              <a:buClr>
                <a:schemeClr val="accent1"/>
              </a:buClr>
              <a:defRPr sz="1400">
                <a:latin typeface="+mn-lt"/>
              </a:defRPr>
            </a:lvl5pPr>
          </a:lstStyle>
          <a:p>
            <a:pPr lvl="0"/>
            <a:r>
              <a:rPr lang="en-GB" dirty="0"/>
              <a:t>Click to add text  Enter + TAB to view next text style  SHIFT + TAB to view previous text style     Or insert imagery, illustrations, charts or graphs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15" name="Content Placeholder 4"/>
          <p:cNvSpPr>
            <a:spLocks noGrp="1"/>
          </p:cNvSpPr>
          <p:nvPr>
            <p:ph sz="quarter" idx="16" hasCustomPrompt="1"/>
          </p:nvPr>
        </p:nvSpPr>
        <p:spPr>
          <a:xfrm>
            <a:off x="6275770" y="1636712"/>
            <a:ext cx="2415600" cy="4572000"/>
          </a:xfrm>
        </p:spPr>
        <p:txBody>
          <a:bodyPr/>
          <a:lstStyle>
            <a:lvl1pPr>
              <a:buClr>
                <a:schemeClr val="accent1"/>
              </a:buClr>
              <a:defRPr sz="1800">
                <a:latin typeface="+mn-lt"/>
              </a:defRPr>
            </a:lvl1pPr>
            <a:lvl2pPr>
              <a:buClr>
                <a:schemeClr val="accent1"/>
              </a:buClr>
              <a:defRPr sz="1600">
                <a:latin typeface="+mn-lt"/>
              </a:defRPr>
            </a:lvl2pPr>
            <a:lvl3pPr>
              <a:buClr>
                <a:schemeClr val="accent1"/>
              </a:buClr>
              <a:defRPr sz="1800">
                <a:latin typeface="+mn-lt"/>
              </a:defRPr>
            </a:lvl3pPr>
            <a:lvl4pPr>
              <a:buClr>
                <a:schemeClr val="accent1"/>
              </a:buClr>
              <a:defRPr sz="1600">
                <a:latin typeface="+mn-lt"/>
              </a:defRPr>
            </a:lvl4pPr>
            <a:lvl5pPr>
              <a:buClr>
                <a:schemeClr val="accent1"/>
              </a:buClr>
              <a:defRPr sz="1400">
                <a:latin typeface="+mn-lt"/>
              </a:defRPr>
            </a:lvl5pPr>
          </a:lstStyle>
          <a:p>
            <a:pPr lvl="0"/>
            <a:r>
              <a:rPr lang="en-GB" dirty="0"/>
              <a:t>Click to add text  Enter + TAB to view next text style  SHIFT + TAB to view previous text style     Or insert imagery, illustrations, charts or graphs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10" name="Content Placeholder 5"/>
          <p:cNvSpPr>
            <a:spLocks noGrp="1"/>
          </p:cNvSpPr>
          <p:nvPr>
            <p:ph sz="quarter" idx="14" hasCustomPrompt="1"/>
          </p:nvPr>
        </p:nvSpPr>
        <p:spPr>
          <a:xfrm>
            <a:off x="9050912" y="1636712"/>
            <a:ext cx="2415600" cy="4572000"/>
          </a:xfrm>
        </p:spPr>
        <p:txBody>
          <a:bodyPr/>
          <a:lstStyle>
            <a:lvl1pPr>
              <a:buClr>
                <a:schemeClr val="accent1"/>
              </a:buClr>
              <a:defRPr sz="1800">
                <a:latin typeface="+mn-lt"/>
              </a:defRPr>
            </a:lvl1pPr>
            <a:lvl2pPr>
              <a:buClr>
                <a:schemeClr val="accent1"/>
              </a:buClr>
              <a:defRPr sz="1600">
                <a:latin typeface="+mn-lt"/>
              </a:defRPr>
            </a:lvl2pPr>
            <a:lvl3pPr>
              <a:buClr>
                <a:schemeClr val="accent1"/>
              </a:buClr>
              <a:defRPr sz="1800">
                <a:latin typeface="+mn-lt"/>
              </a:defRPr>
            </a:lvl3pPr>
            <a:lvl4pPr>
              <a:buClr>
                <a:schemeClr val="accent1"/>
              </a:buClr>
              <a:defRPr sz="1600">
                <a:latin typeface="+mn-lt"/>
              </a:defRPr>
            </a:lvl4pPr>
            <a:lvl5pPr>
              <a:buClr>
                <a:schemeClr val="accent1"/>
              </a:buClr>
              <a:defRPr sz="1400">
                <a:latin typeface="+mn-lt"/>
              </a:defRPr>
            </a:lvl5pPr>
          </a:lstStyle>
          <a:p>
            <a:pPr lvl="0"/>
            <a:r>
              <a:rPr lang="en-GB" dirty="0"/>
              <a:t>Click to add text  Enter + TAB to view next text style  SHIFT + TAB to view previous text style     Or insert imagery, illustrations, charts or graphs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2" name="Date_DateCustomB">
            <a:extLst>
              <a:ext uri="{FF2B5EF4-FFF2-40B4-BE49-F238E27FC236}">
                <a16:creationId xmlns:a16="http://schemas.microsoft.com/office/drawing/2014/main" id="{8F76CC05-ED89-FA9E-F3AB-B7A298C85380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FLD_PresentationTitle">
            <a:extLst>
              <a:ext uri="{FF2B5EF4-FFF2-40B4-BE49-F238E27FC236}">
                <a16:creationId xmlns:a16="http://schemas.microsoft.com/office/drawing/2014/main" id="{542A3380-B976-0379-7A05-D49EC45EBC82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6D74EC4-55E6-E4C1-7084-4490BEE0F04F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BE459162-0D30-784D-9ED6-FB04668B2BB3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7044617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980" userDrawn="1">
          <p15:clr>
            <a:srgbClr val="A4A3A4"/>
          </p15:clr>
        </p15:guide>
        <p15:guide id="2" pos="2205" userDrawn="1">
          <p15:clr>
            <a:srgbClr val="A4A3A4"/>
          </p15:clr>
        </p15:guide>
        <p15:guide id="3" pos="3728" userDrawn="1">
          <p15:clr>
            <a:srgbClr val="A4A3A4"/>
          </p15:clr>
        </p15:guide>
        <p15:guide id="4" pos="3953" userDrawn="1">
          <p15:clr>
            <a:srgbClr val="A4A3A4"/>
          </p15:clr>
        </p15:guide>
        <p15:guide id="5" pos="5476" userDrawn="1">
          <p15:clr>
            <a:srgbClr val="A4A3A4"/>
          </p15:clr>
        </p15:guide>
        <p15:guide id="6" pos="5698" userDrawn="1">
          <p15:clr>
            <a:srgbClr val="A4A3A4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1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728814" y="365126"/>
            <a:ext cx="7959573" cy="5841294"/>
          </a:xfrm>
        </p:spPr>
        <p:txBody>
          <a:bodyPr>
            <a:noAutofit/>
          </a:bodyPr>
          <a:lstStyle>
            <a:lvl1pPr>
              <a:lnSpc>
                <a:spcPct val="82000"/>
              </a:lnSpc>
              <a:defRPr sz="3600" b="0" i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>
                <a:effectLst/>
              </a:rPr>
              <a:t>This space is meant for statements</a:t>
            </a:r>
            <a:endParaRPr lang="en-GB" dirty="0"/>
          </a:p>
        </p:txBody>
      </p:sp>
      <p:sp>
        <p:nvSpPr>
          <p:cNvPr id="2" name="Date_DateCustomB">
            <a:extLst>
              <a:ext uri="{FF2B5EF4-FFF2-40B4-BE49-F238E27FC236}">
                <a16:creationId xmlns:a16="http://schemas.microsoft.com/office/drawing/2014/main" id="{2C661578-A49E-B731-EF5C-92887CB0A1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FLD_PresentationTitle">
            <a:extLst>
              <a:ext uri="{FF2B5EF4-FFF2-40B4-BE49-F238E27FC236}">
                <a16:creationId xmlns:a16="http://schemas.microsoft.com/office/drawing/2014/main" id="{BC79992E-DB6F-6F9C-2330-FAD864B3B4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9845E77-8236-667E-6ABD-EECBA7E81E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59162-0D30-784D-9ED6-FB04668B2BB3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232657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pos="5473" userDrawn="1">
          <p15:clr>
            <a:srgbClr val="A4A3A4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column with conten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727075" y="365125"/>
            <a:ext cx="3336925" cy="5834124"/>
          </a:xfrm>
        </p:spPr>
        <p:txBody>
          <a:bodyPr>
            <a:noAutofit/>
          </a:bodyPr>
          <a:lstStyle>
            <a:lvl1pPr>
              <a:defRPr b="0" i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>
                <a:effectLst/>
              </a:rPr>
              <a:t>This space is for your headline 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A9AD4C-E3F9-38BA-32C4-230C15D97F83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427538" y="365125"/>
            <a:ext cx="7038974" cy="5843588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>
                <a:effectLst/>
              </a:rPr>
              <a:t>This space is for your copy</a:t>
            </a:r>
            <a:endParaRPr lang="en-GB" dirty="0"/>
          </a:p>
        </p:txBody>
      </p:sp>
      <p:sp>
        <p:nvSpPr>
          <p:cNvPr id="2" name="Date_DateCustomB">
            <a:extLst>
              <a:ext uri="{FF2B5EF4-FFF2-40B4-BE49-F238E27FC236}">
                <a16:creationId xmlns:a16="http://schemas.microsoft.com/office/drawing/2014/main" id="{F75C77F2-C852-B8EB-A4E5-A3B7D6877979}"/>
              </a:ext>
            </a:extLst>
          </p:cNvPr>
          <p:cNvSpPr>
            <a:spLocks noGrp="1"/>
          </p:cNvSpPr>
          <p:nvPr>
            <p:ph type="dt" sz="half" idx="2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FLD_PresentationTitle">
            <a:extLst>
              <a:ext uri="{FF2B5EF4-FFF2-40B4-BE49-F238E27FC236}">
                <a16:creationId xmlns:a16="http://schemas.microsoft.com/office/drawing/2014/main" id="{B79F2DA3-F9D7-0410-124C-B29809761A57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0B0283E-311B-D499-FB78-D0961205EF6E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BE459162-0D30-784D-9ED6-FB04668B2BB3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792130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pos="2560" userDrawn="1">
          <p15:clr>
            <a:srgbClr val="A4A3A4"/>
          </p15:clr>
        </p15:guide>
        <p15:guide id="4" pos="2789" userDrawn="1">
          <p15:clr>
            <a:srgbClr val="A4A3A4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ly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5D1BFA53-270D-524F-74E4-285012A8A83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/>
              <a:t>This space is for your headline </a:t>
            </a:r>
          </a:p>
        </p:txBody>
      </p:sp>
      <p:sp>
        <p:nvSpPr>
          <p:cNvPr id="5" name="Date_DateCustomB">
            <a:extLst>
              <a:ext uri="{FF2B5EF4-FFF2-40B4-BE49-F238E27FC236}">
                <a16:creationId xmlns:a16="http://schemas.microsoft.com/office/drawing/2014/main" id="{DBB594EA-1FEF-DC40-A3A8-4BA43111A7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FLD_PresentationTitle">
            <a:extLst>
              <a:ext uri="{FF2B5EF4-FFF2-40B4-BE49-F238E27FC236}">
                <a16:creationId xmlns:a16="http://schemas.microsoft.com/office/drawing/2014/main" id="{F8A17A95-8524-059D-1497-74EC656DBB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9FD51DF-2C28-847C-7D49-78C25C0154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59162-0D30-784D-9ED6-FB04668B2BB3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4999815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EFD3A2E5-54B5-461F-20A8-AE3486C275BE}"/>
              </a:ext>
            </a:extLst>
          </p:cNvPr>
          <p:cNvSpPr/>
          <p:nvPr userDrawn="1"/>
        </p:nvSpPr>
        <p:spPr>
          <a:xfrm>
            <a:off x="0" y="6520387"/>
            <a:ext cx="612000" cy="18000"/>
          </a:xfrm>
          <a:prstGeom prst="rect">
            <a:avLst/>
          </a:prstGeom>
          <a:solidFill>
            <a:srgbClr val="00A2BA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en-GB" dirty="0" err="1">
              <a:solidFill>
                <a:schemeClr val="tx1"/>
              </a:solidFill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9B73C2F9-12A4-ED6E-C1A3-14351CF2280F}"/>
              </a:ext>
            </a:extLst>
          </p:cNvPr>
          <p:cNvSpPr/>
          <p:nvPr userDrawn="1"/>
        </p:nvSpPr>
        <p:spPr>
          <a:xfrm>
            <a:off x="6275388" y="6200775"/>
            <a:ext cx="5916612" cy="657225"/>
          </a:xfrm>
          <a:prstGeom prst="rect">
            <a:avLst/>
          </a:prstGeom>
          <a:solidFill>
            <a:srgbClr val="F4F5F5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en-GB" dirty="0" err="1"/>
          </a:p>
        </p:txBody>
      </p:sp>
      <p:pic>
        <p:nvPicPr>
          <p:cNvPr id="7" name="Logo emf">
            <a:extLst>
              <a:ext uri="{FF2B5EF4-FFF2-40B4-BE49-F238E27FC236}">
                <a16:creationId xmlns:a16="http://schemas.microsoft.com/office/drawing/2014/main" id="{9323A544-0DC9-CE5E-417C-7774D72B287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553699" y="6415040"/>
            <a:ext cx="914401" cy="205682"/>
          </a:xfrm>
          <a:prstGeom prst="rect">
            <a:avLst/>
          </a:prstGeom>
        </p:spPr>
      </p:pic>
      <p:sp>
        <p:nvSpPr>
          <p:cNvPr id="10" name="Picture Placeholder 3">
            <a:extLst>
              <a:ext uri="{FF2B5EF4-FFF2-40B4-BE49-F238E27FC236}">
                <a16:creationId xmlns:a16="http://schemas.microsoft.com/office/drawing/2014/main" id="{A620124C-7B37-8A43-8EDA-F5AB6C4E3B5D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275388" y="0"/>
            <a:ext cx="5916612" cy="6208713"/>
          </a:xfrm>
          <a:prstGeom prst="rect">
            <a:avLst/>
          </a:prstGeom>
          <a:solidFill>
            <a:schemeClr val="accent5"/>
          </a:solidFill>
        </p:spPr>
        <p:txBody>
          <a:bodyPr lIns="144000" tIns="72000" rIns="144000" anchor="t" anchorCtr="0">
            <a:noAutofit/>
          </a:bodyPr>
          <a:lstStyle>
            <a:lvl1pPr marL="0" indent="0" algn="l">
              <a:buNone/>
              <a:defRPr sz="1800">
                <a:solidFill>
                  <a:srgbClr val="F17E64"/>
                </a:solidFill>
                <a:latin typeface="+mj-lt"/>
              </a:defRPr>
            </a:lvl1pPr>
          </a:lstStyle>
          <a:p>
            <a:r>
              <a:rPr lang="en-GB" dirty="0">
                <a:effectLst/>
              </a:rPr>
              <a:t>Click on this space, then access the Coloplast tab to view and add an image from our </a:t>
            </a:r>
            <a:r>
              <a:rPr lang="en-GB" dirty="0" err="1">
                <a:effectLst/>
              </a:rPr>
              <a:t>Templafy</a:t>
            </a:r>
            <a:r>
              <a:rPr lang="en-GB" dirty="0">
                <a:effectLst/>
              </a:rPr>
              <a:t> library</a:t>
            </a:r>
            <a:endParaRPr lang="en-GB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A32EE7-ABD2-A62C-E60A-0AB7E3E2FFF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8815" y="365125"/>
            <a:ext cx="4826642" cy="1044575"/>
          </a:xfrm>
        </p:spPr>
        <p:txBody>
          <a:bodyPr/>
          <a:lstStyle/>
          <a:p>
            <a:r>
              <a:rPr lang="en-GB" dirty="0"/>
              <a:t>This space is for your headline 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DD7176C0-B338-F082-B4FD-B0E65C9C9E5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28815" y="1636713"/>
            <a:ext cx="4827435" cy="4571999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>
                <a:effectLst/>
              </a:rPr>
              <a:t>This space is for your copy</a:t>
            </a:r>
            <a:endParaRPr lang="en-GB" dirty="0"/>
          </a:p>
        </p:txBody>
      </p:sp>
      <p:sp>
        <p:nvSpPr>
          <p:cNvPr id="9" name="Date_DateCustomB">
            <a:extLst>
              <a:ext uri="{FF2B5EF4-FFF2-40B4-BE49-F238E27FC236}">
                <a16:creationId xmlns:a16="http://schemas.microsoft.com/office/drawing/2014/main" id="{C9BBD1B0-F775-40BE-5F52-31C731B6C3BC}"/>
              </a:ext>
            </a:extLst>
          </p:cNvPr>
          <p:cNvSpPr>
            <a:spLocks noGrp="1"/>
          </p:cNvSpPr>
          <p:nvPr>
            <p:ph type="dt" sz="half" idx="2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1" name="FLD_PresentationTitle">
            <a:extLst>
              <a:ext uri="{FF2B5EF4-FFF2-40B4-BE49-F238E27FC236}">
                <a16:creationId xmlns:a16="http://schemas.microsoft.com/office/drawing/2014/main" id="{67B3244D-C0DA-E839-31EA-1CCE69C26032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8" name="Slide Number Placeholder 17">
            <a:extLst>
              <a:ext uri="{FF2B5EF4-FFF2-40B4-BE49-F238E27FC236}">
                <a16:creationId xmlns:a16="http://schemas.microsoft.com/office/drawing/2014/main" id="{064DDB07-3EF1-4F08-1176-2F0CE9F82CBC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BE459162-0D30-784D-9ED6-FB04668B2BB3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6517412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pos="3953" userDrawn="1">
          <p15:clr>
            <a:srgbClr val="A4A3A4"/>
          </p15:clr>
        </p15:guide>
        <p15:guide id="4" pos="3500" userDrawn="1">
          <p15:clr>
            <a:srgbClr val="A4A3A4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Date_DateCustomB">
            <a:extLst>
              <a:ext uri="{FF2B5EF4-FFF2-40B4-BE49-F238E27FC236}">
                <a16:creationId xmlns:a16="http://schemas.microsoft.com/office/drawing/2014/main" id="{43440DF8-1325-D51A-6356-D463BAE444B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28811" y="360000"/>
            <a:ext cx="2414438" cy="216107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1000">
                <a:solidFill>
                  <a:srgbClr val="213D46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4" name="FLD_PresentationTitle">
            <a:extLst>
              <a:ext uri="{FF2B5EF4-FFF2-40B4-BE49-F238E27FC236}">
                <a16:creationId xmlns:a16="http://schemas.microsoft.com/office/drawing/2014/main" id="{4B6F80E8-E49E-A338-DC29-048292020B7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 bwMode="black">
          <a:xfrm>
            <a:off x="728813" y="1636713"/>
            <a:ext cx="6662589" cy="2042487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lnSpc>
                <a:spcPct val="83000"/>
              </a:lnSpc>
              <a:defRPr sz="6000" b="0" i="0">
                <a:solidFill>
                  <a:srgbClr val="213D46"/>
                </a:solidFill>
                <a:latin typeface="+mj-lt"/>
              </a:defRPr>
            </a:lvl1pPr>
          </a:lstStyle>
          <a:p>
            <a:r>
              <a:rPr lang="en-GB" dirty="0">
                <a:effectLst/>
              </a:rPr>
              <a:t>This space is for your main headline</a:t>
            </a:r>
            <a:endParaRPr lang="en-GB" dirty="0"/>
          </a:p>
        </p:txBody>
      </p:sp>
      <p:sp>
        <p:nvSpPr>
          <p:cNvPr id="15" name="FLD_PresentationSubtitle">
            <a:extLst>
              <a:ext uri="{FF2B5EF4-FFF2-40B4-BE49-F238E27FC236}">
                <a16:creationId xmlns:a16="http://schemas.microsoft.com/office/drawing/2014/main" id="{719BD6D3-0AE7-C9ED-DAF7-536FE84EC2F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 bwMode="black">
          <a:xfrm>
            <a:off x="728811" y="3842361"/>
            <a:ext cx="6662589" cy="756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2400" i="0">
                <a:solidFill>
                  <a:srgbClr val="213D46"/>
                </a:solidFill>
              </a:defRPr>
            </a:lvl1pPr>
            <a:lvl2pPr marL="0" indent="0" algn="l">
              <a:lnSpc>
                <a:spcPct val="100000"/>
              </a:lnSpc>
              <a:buFont typeface="Arial" panose="020B0604020202020204" pitchFamily="34" charset="0"/>
              <a:buNone/>
              <a:defRPr sz="2000" i="0">
                <a:solidFill>
                  <a:srgbClr val="404040"/>
                </a:solidFill>
              </a:defRPr>
            </a:lvl2pPr>
            <a:lvl3pPr marL="0" indent="0" algn="l"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3pPr>
            <a:lvl4pPr marL="0" indent="0" algn="l"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4pPr>
            <a:lvl5pPr marL="0" indent="0" algn="l"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5pPr>
            <a:lvl6pPr marL="0" indent="0" algn="l"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6pPr>
            <a:lvl7pPr marL="0" indent="0" algn="l"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7pPr>
            <a:lvl8pPr marL="0" indent="0" algn="l"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8pPr>
            <a:lvl9pPr marL="0" indent="0" algn="l"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9pPr>
          </a:lstStyle>
          <a:p>
            <a:r>
              <a:rPr lang="en-GB" dirty="0">
                <a:effectLst/>
              </a:rPr>
              <a:t>This space is for a descriptor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CC17C64-79D9-8EB8-E437-5DE417F0EA39}"/>
              </a:ext>
            </a:extLst>
          </p:cNvPr>
          <p:cNvSpPr/>
          <p:nvPr userDrawn="1"/>
        </p:nvSpPr>
        <p:spPr>
          <a:xfrm>
            <a:off x="0" y="6208713"/>
            <a:ext cx="12192000" cy="649287"/>
          </a:xfrm>
          <a:prstGeom prst="rect">
            <a:avLst/>
          </a:prstGeom>
          <a:solidFill>
            <a:srgbClr val="00A2BA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en-GB" dirty="0" err="1">
              <a:solidFill>
                <a:schemeClr val="bg1"/>
              </a:solidFill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A5403798-BC73-E902-59A9-A12DC83A9CD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28815" y="6469856"/>
            <a:ext cx="6769100" cy="127000"/>
          </a:xfrm>
          <a:prstGeom prst="rect">
            <a:avLst/>
          </a:prstGeom>
        </p:spPr>
      </p:pic>
      <p:pic>
        <p:nvPicPr>
          <p:cNvPr id="3" name="LogoWhite EMF">
            <a:extLst>
              <a:ext uri="{FF2B5EF4-FFF2-40B4-BE49-F238E27FC236}">
                <a16:creationId xmlns:a16="http://schemas.microsoft.com/office/drawing/2014/main" id="{AECD2284-82DE-8434-4345-FB487793C12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185400" y="6380343"/>
            <a:ext cx="1360488" cy="306024"/>
          </a:xfrm>
          <a:prstGeom prst="rect">
            <a:avLst/>
          </a:prstGeom>
        </p:spPr>
      </p:pic>
      <p:sp>
        <p:nvSpPr>
          <p:cNvPr id="11" name="Footer Placeholder 3" hidden="1">
            <a:extLst>
              <a:ext uri="{FF2B5EF4-FFF2-40B4-BE49-F238E27FC236}">
                <a16:creationId xmlns:a16="http://schemas.microsoft.com/office/drawing/2014/main" id="{9FBC5561-72A3-1C73-4347-778E91D32E80}"/>
              </a:ext>
            </a:extLst>
          </p:cNvPr>
          <p:cNvSpPr>
            <a:spLocks noGrp="1"/>
          </p:cNvSpPr>
          <p:nvPr>
            <p:ph type="ftr" sz="quarter" idx="30"/>
          </p:nvPr>
        </p:nvSpPr>
        <p:spPr>
          <a:xfrm>
            <a:off x="0" y="6858000"/>
            <a:ext cx="0" cy="0"/>
          </a:xfrm>
        </p:spPr>
        <p:txBody>
          <a:bodyPr/>
          <a:lstStyle>
            <a:lvl1pPr>
              <a:defRPr sz="700">
                <a:noFill/>
              </a:defRPr>
            </a:lvl1pPr>
          </a:lstStyle>
          <a:p>
            <a:endParaRPr lang="en-GB" dirty="0"/>
          </a:p>
        </p:txBody>
      </p:sp>
      <p:sp>
        <p:nvSpPr>
          <p:cNvPr id="12" name="Slide Number Placeholder 4" hidden="1">
            <a:extLst>
              <a:ext uri="{FF2B5EF4-FFF2-40B4-BE49-F238E27FC236}">
                <a16:creationId xmlns:a16="http://schemas.microsoft.com/office/drawing/2014/main" id="{E226F580-C34A-8FAF-892F-F70388AFB3C8}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>
          <a:xfrm>
            <a:off x="0" y="6858000"/>
            <a:ext cx="0" cy="0"/>
          </a:xfrm>
        </p:spPr>
        <p:txBody>
          <a:bodyPr/>
          <a:lstStyle>
            <a:lvl1pPr>
              <a:defRPr sz="700">
                <a:noFill/>
              </a:defRPr>
            </a:lvl1pPr>
          </a:lstStyle>
          <a:p>
            <a:fld id="{BE459162-0D30-784D-9ED6-FB04668B2BB3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514717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pos="5118">
          <p15:clr>
            <a:srgbClr val="FBAE40"/>
          </p15:clr>
        </p15:guide>
        <p15:guide id="5" pos="4656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B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1E91C616-FB86-3DFA-86B9-2C99B4F0197C}"/>
              </a:ext>
            </a:extLst>
          </p:cNvPr>
          <p:cNvSpPr/>
          <p:nvPr userDrawn="1"/>
        </p:nvSpPr>
        <p:spPr>
          <a:xfrm>
            <a:off x="0" y="6520387"/>
            <a:ext cx="612000" cy="18000"/>
          </a:xfrm>
          <a:prstGeom prst="rect">
            <a:avLst/>
          </a:prstGeom>
          <a:solidFill>
            <a:srgbClr val="00A2BA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en-GB" dirty="0" err="1">
              <a:solidFill>
                <a:schemeClr val="tx1"/>
              </a:solidFill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E17390B9-332C-E5CE-DF64-703ECB861902}"/>
              </a:ext>
            </a:extLst>
          </p:cNvPr>
          <p:cNvSpPr/>
          <p:nvPr userDrawn="1"/>
        </p:nvSpPr>
        <p:spPr>
          <a:xfrm>
            <a:off x="8125712" y="6200775"/>
            <a:ext cx="4066288" cy="657225"/>
          </a:xfrm>
          <a:prstGeom prst="rect">
            <a:avLst/>
          </a:prstGeom>
          <a:solidFill>
            <a:srgbClr val="F4F5F5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en-GB" dirty="0" err="1"/>
          </a:p>
        </p:txBody>
      </p:sp>
      <p:pic>
        <p:nvPicPr>
          <p:cNvPr id="14" name="Logo emf">
            <a:extLst>
              <a:ext uri="{FF2B5EF4-FFF2-40B4-BE49-F238E27FC236}">
                <a16:creationId xmlns:a16="http://schemas.microsoft.com/office/drawing/2014/main" id="{BFECDBD9-15AC-B0A0-0631-90752E42CA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553699" y="6415040"/>
            <a:ext cx="914401" cy="205682"/>
          </a:xfrm>
          <a:prstGeom prst="rect">
            <a:avLst/>
          </a:prstGeom>
        </p:spPr>
      </p:pic>
      <p:sp>
        <p:nvSpPr>
          <p:cNvPr id="10" name="Picture Placeholder 3">
            <a:extLst>
              <a:ext uri="{FF2B5EF4-FFF2-40B4-BE49-F238E27FC236}">
                <a16:creationId xmlns:a16="http://schemas.microsoft.com/office/drawing/2014/main" id="{A620124C-7B37-8A43-8EDA-F5AB6C4E3B5D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8125712" y="0"/>
            <a:ext cx="4066288" cy="6208713"/>
          </a:xfrm>
          <a:prstGeom prst="rect">
            <a:avLst/>
          </a:prstGeom>
          <a:solidFill>
            <a:schemeClr val="accent5"/>
          </a:solidFill>
        </p:spPr>
        <p:txBody>
          <a:bodyPr lIns="144000" tIns="72000" rIns="144000" anchor="t" anchorCtr="0">
            <a:noAutofit/>
          </a:bodyPr>
          <a:lstStyle>
            <a:lvl1pPr marL="0" indent="0" algn="l">
              <a:buNone/>
              <a:defRPr sz="1800">
                <a:solidFill>
                  <a:srgbClr val="F17E64"/>
                </a:solidFill>
                <a:latin typeface="+mj-lt"/>
              </a:defRPr>
            </a:lvl1pPr>
          </a:lstStyle>
          <a:p>
            <a:r>
              <a:rPr lang="en-GB" dirty="0">
                <a:effectLst/>
              </a:rPr>
              <a:t>Click on this space, then access the Coloplast tab to view and add an image from our </a:t>
            </a:r>
            <a:r>
              <a:rPr lang="en-GB" dirty="0" err="1">
                <a:effectLst/>
              </a:rPr>
              <a:t>Templafy</a:t>
            </a:r>
            <a:r>
              <a:rPr lang="en-GB" dirty="0">
                <a:effectLst/>
              </a:rPr>
              <a:t> library</a:t>
            </a:r>
            <a:endParaRPr lang="en-GB" noProof="0" dirty="0"/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5F9ECF40-A874-CCED-7E59-41796E45DC0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8815" y="365125"/>
            <a:ext cx="6662586" cy="1044575"/>
          </a:xfrm>
        </p:spPr>
        <p:txBody>
          <a:bodyPr/>
          <a:lstStyle/>
          <a:p>
            <a:r>
              <a:rPr lang="en-GB" dirty="0"/>
              <a:t>This space is for your headline 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C7BCBA17-9ADE-96BE-E77B-E917A08F5C2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28815" y="1636713"/>
            <a:ext cx="6662585" cy="4571999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>
                <a:effectLst/>
              </a:rPr>
              <a:t>This space is for your copy</a:t>
            </a:r>
            <a:endParaRPr lang="en-GB" dirty="0"/>
          </a:p>
        </p:txBody>
      </p:sp>
      <p:sp>
        <p:nvSpPr>
          <p:cNvPr id="7" name="Date_DateCustomB">
            <a:extLst>
              <a:ext uri="{FF2B5EF4-FFF2-40B4-BE49-F238E27FC236}">
                <a16:creationId xmlns:a16="http://schemas.microsoft.com/office/drawing/2014/main" id="{46A03263-1296-95E7-6F7D-3E83809819A0}"/>
              </a:ext>
            </a:extLst>
          </p:cNvPr>
          <p:cNvSpPr>
            <a:spLocks noGrp="1"/>
          </p:cNvSpPr>
          <p:nvPr>
            <p:ph type="dt" sz="half" idx="38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8" name="FLD_PresentationTitle">
            <a:extLst>
              <a:ext uri="{FF2B5EF4-FFF2-40B4-BE49-F238E27FC236}">
                <a16:creationId xmlns:a16="http://schemas.microsoft.com/office/drawing/2014/main" id="{60A36DE3-06FD-6F4C-CBF6-88470EE0252F}"/>
              </a:ext>
            </a:extLst>
          </p:cNvPr>
          <p:cNvSpPr>
            <a:spLocks noGrp="1"/>
          </p:cNvSpPr>
          <p:nvPr>
            <p:ph type="ftr" sz="quarter" idx="39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3949390-2E8C-45DF-9379-4A23E43950F0}"/>
              </a:ext>
            </a:extLst>
          </p:cNvPr>
          <p:cNvSpPr>
            <a:spLocks noGrp="1"/>
          </p:cNvSpPr>
          <p:nvPr>
            <p:ph type="sldNum" sz="quarter" idx="40"/>
          </p:nvPr>
        </p:nvSpPr>
        <p:spPr/>
        <p:txBody>
          <a:bodyPr/>
          <a:lstStyle/>
          <a:p>
            <a:fld id="{BE459162-0D30-784D-9ED6-FB04668B2BB3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145561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pos="5110" userDrawn="1">
          <p15:clr>
            <a:srgbClr val="A4A3A4"/>
          </p15:clr>
        </p15:guide>
        <p15:guide id="5" pos="4656" userDrawn="1">
          <p15:clr>
            <a:srgbClr val="A4A3A4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C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57AB5D0E-C8C7-14FB-1A43-35F70D1B1D68}"/>
              </a:ext>
            </a:extLst>
          </p:cNvPr>
          <p:cNvSpPr/>
          <p:nvPr userDrawn="1"/>
        </p:nvSpPr>
        <p:spPr>
          <a:xfrm>
            <a:off x="0" y="6520387"/>
            <a:ext cx="612000" cy="18000"/>
          </a:xfrm>
          <a:prstGeom prst="rect">
            <a:avLst/>
          </a:prstGeom>
          <a:solidFill>
            <a:srgbClr val="00A2BA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en-GB" dirty="0" err="1">
              <a:solidFill>
                <a:schemeClr val="tx1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9059871-ABA1-1082-46F1-76CA62E0745A}"/>
              </a:ext>
            </a:extLst>
          </p:cNvPr>
          <p:cNvSpPr/>
          <p:nvPr userDrawn="1"/>
        </p:nvSpPr>
        <p:spPr>
          <a:xfrm>
            <a:off x="4440238" y="0"/>
            <a:ext cx="7751762" cy="6858000"/>
          </a:xfrm>
          <a:prstGeom prst="rect">
            <a:avLst/>
          </a:prstGeom>
          <a:solidFill>
            <a:srgbClr val="F4F5F5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en-GB" dirty="0" err="1"/>
          </a:p>
        </p:txBody>
      </p:sp>
      <p:pic>
        <p:nvPicPr>
          <p:cNvPr id="9" name="Logo emf">
            <a:extLst>
              <a:ext uri="{FF2B5EF4-FFF2-40B4-BE49-F238E27FC236}">
                <a16:creationId xmlns:a16="http://schemas.microsoft.com/office/drawing/2014/main" id="{9BB87462-893A-FD10-B57C-277D135227A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553699" y="6415040"/>
            <a:ext cx="914401" cy="205682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7B33E72F-125E-B426-38DE-DB3075B9CC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8815" y="365125"/>
            <a:ext cx="2990698" cy="1044575"/>
          </a:xfrm>
        </p:spPr>
        <p:txBody>
          <a:bodyPr/>
          <a:lstStyle/>
          <a:p>
            <a:r>
              <a:rPr lang="en-GB" dirty="0"/>
              <a:t>This space is for your headline 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BD54E2DB-D36D-EBE2-1D5C-89469993B513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28816" y="1636713"/>
            <a:ext cx="2990698" cy="4571999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>
                <a:effectLst/>
              </a:rPr>
              <a:t>This space is for your copy</a:t>
            </a:r>
            <a:endParaRPr lang="en-GB" dirty="0"/>
          </a:p>
        </p:txBody>
      </p:sp>
      <p:sp>
        <p:nvSpPr>
          <p:cNvPr id="4" name="Date_DateCustomB">
            <a:extLst>
              <a:ext uri="{FF2B5EF4-FFF2-40B4-BE49-F238E27FC236}">
                <a16:creationId xmlns:a16="http://schemas.microsoft.com/office/drawing/2014/main" id="{659E300E-0ED4-342B-4989-5DD78ED6A5C2}"/>
              </a:ext>
            </a:extLst>
          </p:cNvPr>
          <p:cNvSpPr>
            <a:spLocks noGrp="1"/>
          </p:cNvSpPr>
          <p:nvPr>
            <p:ph type="dt" sz="half" idx="38"/>
          </p:nvPr>
        </p:nvSpPr>
        <p:spPr/>
        <p:txBody>
          <a:bodyPr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5" name="FLD_PresentationTitle">
            <a:extLst>
              <a:ext uri="{FF2B5EF4-FFF2-40B4-BE49-F238E27FC236}">
                <a16:creationId xmlns:a16="http://schemas.microsoft.com/office/drawing/2014/main" id="{34FDB44D-C0D8-5A50-8788-0EEAB22A27CC}"/>
              </a:ext>
            </a:extLst>
          </p:cNvPr>
          <p:cNvSpPr>
            <a:spLocks noGrp="1"/>
          </p:cNvSpPr>
          <p:nvPr>
            <p:ph type="ftr" sz="quarter" idx="39"/>
          </p:nvPr>
        </p:nvSpPr>
        <p:spPr/>
        <p:txBody>
          <a:bodyPr>
            <a:noAutofit/>
          </a:bodyPr>
          <a:lstStyle>
            <a:lvl1pPr>
              <a:defRPr>
                <a:solidFill>
                  <a:srgbClr val="213D46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6BC7FB-724D-AFB1-4415-3B25351A329D}"/>
              </a:ext>
            </a:extLst>
          </p:cNvPr>
          <p:cNvSpPr>
            <a:spLocks noGrp="1"/>
          </p:cNvSpPr>
          <p:nvPr>
            <p:ph type="sldNum" sz="quarter" idx="40"/>
          </p:nvPr>
        </p:nvSpPr>
        <p:spPr/>
        <p:txBody>
          <a:bodyPr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202F7C09-F429-FD45-8A45-E2E8D735C8DB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40842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pos="2797" userDrawn="1">
          <p15:clr>
            <a:srgbClr val="A4A3A4"/>
          </p15:clr>
        </p15:guide>
        <p15:guide id="4" pos="2343" userDrawn="1">
          <p15:clr>
            <a:srgbClr val="A4A3A4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9B73C2F9-12A4-ED6E-C1A3-14351CF2280F}"/>
              </a:ext>
            </a:extLst>
          </p:cNvPr>
          <p:cNvSpPr/>
          <p:nvPr userDrawn="1"/>
        </p:nvSpPr>
        <p:spPr>
          <a:xfrm>
            <a:off x="0" y="6200775"/>
            <a:ext cx="5916612" cy="657225"/>
          </a:xfrm>
          <a:prstGeom prst="rect">
            <a:avLst/>
          </a:prstGeom>
          <a:solidFill>
            <a:srgbClr val="F4F5F5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en-GB" dirty="0" err="1"/>
          </a:p>
        </p:txBody>
      </p:sp>
      <p:pic>
        <p:nvPicPr>
          <p:cNvPr id="7" name="Logo emf">
            <a:extLst>
              <a:ext uri="{FF2B5EF4-FFF2-40B4-BE49-F238E27FC236}">
                <a16:creationId xmlns:a16="http://schemas.microsoft.com/office/drawing/2014/main" id="{9323A544-0DC9-CE5E-417C-7774D72B287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553699" y="6415040"/>
            <a:ext cx="914401" cy="205682"/>
          </a:xfrm>
          <a:prstGeom prst="rect">
            <a:avLst/>
          </a:prstGeom>
        </p:spPr>
      </p:pic>
      <p:sp>
        <p:nvSpPr>
          <p:cNvPr id="10" name="Picture Placeholder 3">
            <a:extLst>
              <a:ext uri="{FF2B5EF4-FFF2-40B4-BE49-F238E27FC236}">
                <a16:creationId xmlns:a16="http://schemas.microsoft.com/office/drawing/2014/main" id="{A620124C-7B37-8A43-8EDA-F5AB6C4E3B5D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5916612" cy="6208713"/>
          </a:xfrm>
          <a:prstGeom prst="rect">
            <a:avLst/>
          </a:prstGeom>
          <a:solidFill>
            <a:schemeClr val="accent5"/>
          </a:solidFill>
        </p:spPr>
        <p:txBody>
          <a:bodyPr lIns="144000" tIns="72000" rIns="144000" anchor="t" anchorCtr="0">
            <a:noAutofit/>
          </a:bodyPr>
          <a:lstStyle>
            <a:lvl1pPr marL="0" indent="0" algn="l">
              <a:buNone/>
              <a:defRPr sz="1800">
                <a:solidFill>
                  <a:srgbClr val="F17E64"/>
                </a:solidFill>
                <a:latin typeface="+mj-lt"/>
              </a:defRPr>
            </a:lvl1pPr>
          </a:lstStyle>
          <a:p>
            <a:r>
              <a:rPr lang="en-GB" dirty="0">
                <a:effectLst/>
              </a:rPr>
              <a:t>Click on this space, then access the Coloplast tab to view and add an image from our </a:t>
            </a:r>
            <a:r>
              <a:rPr lang="en-GB" dirty="0" err="1">
                <a:effectLst/>
              </a:rPr>
              <a:t>Templafy</a:t>
            </a:r>
            <a:r>
              <a:rPr lang="en-GB" dirty="0">
                <a:effectLst/>
              </a:rPr>
              <a:t> library</a:t>
            </a:r>
            <a:endParaRPr lang="en-GB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A32EE7-ABD2-A62C-E60A-0AB7E3E2FFF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39078" y="365125"/>
            <a:ext cx="4826642" cy="1044575"/>
          </a:xfrm>
        </p:spPr>
        <p:txBody>
          <a:bodyPr/>
          <a:lstStyle/>
          <a:p>
            <a:r>
              <a:rPr lang="en-GB" dirty="0"/>
              <a:t>This space is for your headline 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DD7176C0-B338-F082-B4FD-B0E65C9C9E5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639078" y="1636713"/>
            <a:ext cx="4827435" cy="4571999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>
                <a:effectLst/>
              </a:rPr>
              <a:t>This space is for your copy</a:t>
            </a:r>
            <a:endParaRPr lang="en-GB" dirty="0"/>
          </a:p>
        </p:txBody>
      </p:sp>
      <p:sp>
        <p:nvSpPr>
          <p:cNvPr id="9" name="Date_DateCustomB">
            <a:extLst>
              <a:ext uri="{FF2B5EF4-FFF2-40B4-BE49-F238E27FC236}">
                <a16:creationId xmlns:a16="http://schemas.microsoft.com/office/drawing/2014/main" id="{C9BBD1B0-F775-40BE-5F52-31C731B6C3BC}"/>
              </a:ext>
            </a:extLst>
          </p:cNvPr>
          <p:cNvSpPr>
            <a:spLocks noGrp="1"/>
          </p:cNvSpPr>
          <p:nvPr>
            <p:ph type="dt" sz="half" idx="21"/>
          </p:nvPr>
        </p:nvSpPr>
        <p:spPr/>
        <p:txBody>
          <a:bodyPr/>
          <a:lstStyle/>
          <a:p>
            <a:fld id="{EBF6ADD2-3F38-8149-BCBA-FCCF7A18B264}" type="datetime1">
              <a:rPr lang="pl-PL" smtClean="0"/>
              <a:t>22.08.2024</a:t>
            </a:fld>
            <a:endParaRPr lang="en-GB" dirty="0"/>
          </a:p>
        </p:txBody>
      </p:sp>
      <p:sp>
        <p:nvSpPr>
          <p:cNvPr id="11" name="FLD_PresentationTitle">
            <a:extLst>
              <a:ext uri="{FF2B5EF4-FFF2-40B4-BE49-F238E27FC236}">
                <a16:creationId xmlns:a16="http://schemas.microsoft.com/office/drawing/2014/main" id="{67B3244D-C0DA-E839-31EA-1CCE69C26032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8" name="Slide Number Placeholder 17">
            <a:extLst>
              <a:ext uri="{FF2B5EF4-FFF2-40B4-BE49-F238E27FC236}">
                <a16:creationId xmlns:a16="http://schemas.microsoft.com/office/drawing/2014/main" id="{064DDB07-3EF1-4F08-1176-2F0CE9F82CBC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BE459162-0D30-784D-9ED6-FB04668B2BB3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FD3A2E5-54B5-461F-20A8-AE3486C275BE}"/>
              </a:ext>
            </a:extLst>
          </p:cNvPr>
          <p:cNvSpPr/>
          <p:nvPr userDrawn="1"/>
        </p:nvSpPr>
        <p:spPr>
          <a:xfrm>
            <a:off x="0" y="6520387"/>
            <a:ext cx="612000" cy="18000"/>
          </a:xfrm>
          <a:prstGeom prst="rect">
            <a:avLst/>
          </a:prstGeom>
          <a:solidFill>
            <a:srgbClr val="00A2BA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en-GB" dirty="0" err="1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05857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pos="4180">
          <p15:clr>
            <a:srgbClr val="A4A3A4"/>
          </p15:clr>
        </p15:guide>
        <p15:guide id="4" pos="3727">
          <p15:clr>
            <a:srgbClr val="A4A3A4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urquoise quote slide 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C18A9109-782C-986F-573B-FC4FEC6E1A90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8112125" y="1636713"/>
            <a:ext cx="612000" cy="18000"/>
          </a:xfrm>
          <a:prstGeom prst="rect">
            <a:avLst/>
          </a:prstGeom>
          <a:solidFill>
            <a:srgbClr val="00A2BA"/>
          </a:solidFill>
          <a:ln>
            <a:noFill/>
          </a:ln>
        </p:spPr>
        <p:txBody>
          <a:bodyPr>
            <a:noAutofit/>
          </a:bodyPr>
          <a:lstStyle>
            <a:lvl1pPr>
              <a:defRPr sz="1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Subtitle">
            <a:extLst>
              <a:ext uri="{FF2B5EF4-FFF2-40B4-BE49-F238E27FC236}">
                <a16:creationId xmlns:a16="http://schemas.microsoft.com/office/drawing/2014/main" id="{72D5E285-75D3-F541-9C29-EBDBF82B05AC}"/>
              </a:ext>
            </a:extLst>
          </p:cNvPr>
          <p:cNvSpPr>
            <a:spLocks noGrp="1"/>
          </p:cNvSpPr>
          <p:nvPr>
            <p:ph type="subTitle" idx="34" hasCustomPrompt="1"/>
          </p:nvPr>
        </p:nvSpPr>
        <p:spPr bwMode="black">
          <a:xfrm>
            <a:off x="727076" y="1636713"/>
            <a:ext cx="7024688" cy="4572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3000" i="0">
                <a:solidFill>
                  <a:schemeClr val="tx1"/>
                </a:solidFill>
              </a:defRPr>
            </a:lvl1pPr>
            <a:lvl2pPr marL="0" indent="0" algn="l">
              <a:lnSpc>
                <a:spcPct val="100000"/>
              </a:lnSpc>
              <a:buFont typeface="Arial" panose="020B0604020202020204" pitchFamily="34" charset="0"/>
              <a:buNone/>
              <a:defRPr sz="2800" i="0">
                <a:solidFill>
                  <a:srgbClr val="171D20"/>
                </a:solidFill>
              </a:defRPr>
            </a:lvl2pPr>
            <a:lvl3pPr marL="0" indent="0" algn="l"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3pPr>
            <a:lvl4pPr marL="0" indent="0" algn="l"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4pPr>
            <a:lvl5pPr marL="0" indent="0" algn="l"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5pPr>
            <a:lvl6pPr marL="0" indent="0" algn="l"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6pPr>
            <a:lvl7pPr marL="0" indent="0" algn="l"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7pPr>
            <a:lvl8pPr marL="0" indent="0" algn="l"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8pPr>
            <a:lvl9pPr marL="0" indent="0" algn="l"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9pPr>
          </a:lstStyle>
          <a:p>
            <a:r>
              <a:rPr lang="en-GB" dirty="0">
                <a:effectLst/>
              </a:rPr>
              <a:t>This space is for a long or short quote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04A6059-3E77-B442-AABE-A8903156376F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8112125" y="1728907"/>
            <a:ext cx="3355527" cy="1004353"/>
          </a:xfrm>
        </p:spPr>
        <p:txBody>
          <a:bodyPr>
            <a:noAutofit/>
          </a:bodyPr>
          <a:lstStyle>
            <a:lvl1pPr marL="0" indent="0" fontAlgn="t">
              <a:spcBef>
                <a:spcPts val="0"/>
              </a:spcBef>
              <a:buNone/>
              <a:defRPr sz="110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r>
              <a:rPr lang="en-GB" sz="1200" dirty="0">
                <a:effectLst/>
              </a:rPr>
              <a:t>Place here the author’s name and title</a:t>
            </a:r>
            <a:endParaRPr lang="en-GB" sz="1200" dirty="0"/>
          </a:p>
        </p:txBody>
      </p:sp>
      <p:sp>
        <p:nvSpPr>
          <p:cNvPr id="2" name="Date_DateCustomB">
            <a:extLst>
              <a:ext uri="{FF2B5EF4-FFF2-40B4-BE49-F238E27FC236}">
                <a16:creationId xmlns:a16="http://schemas.microsoft.com/office/drawing/2014/main" id="{DFC2F45B-C8DE-3EA9-7A91-99AB66EA7E81}"/>
              </a:ext>
            </a:extLst>
          </p:cNvPr>
          <p:cNvSpPr>
            <a:spLocks noGrp="1"/>
          </p:cNvSpPr>
          <p:nvPr>
            <p:ph type="dt" sz="half" idx="36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FLD_PresentationTitle">
            <a:extLst>
              <a:ext uri="{FF2B5EF4-FFF2-40B4-BE49-F238E27FC236}">
                <a16:creationId xmlns:a16="http://schemas.microsoft.com/office/drawing/2014/main" id="{3226589A-0EFA-14D4-7DFF-8AEE0F53AD11}"/>
              </a:ext>
            </a:extLst>
          </p:cNvPr>
          <p:cNvSpPr>
            <a:spLocks noGrp="1"/>
          </p:cNvSpPr>
          <p:nvPr>
            <p:ph type="ftr" sz="quarter" idx="37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AC6AC69-6229-AF16-5B03-905B0EA102A4}"/>
              </a:ext>
            </a:extLst>
          </p:cNvPr>
          <p:cNvSpPr>
            <a:spLocks noGrp="1"/>
          </p:cNvSpPr>
          <p:nvPr>
            <p:ph type="sldNum" sz="quarter" idx="38"/>
          </p:nvPr>
        </p:nvSpPr>
        <p:spPr/>
        <p:txBody>
          <a:bodyPr/>
          <a:lstStyle/>
          <a:p>
            <a:fld id="{BE459162-0D30-784D-9ED6-FB04668B2BB3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328154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5110" userDrawn="1">
          <p15:clr>
            <a:srgbClr val="FBAE40"/>
          </p15:clr>
        </p15:guide>
        <p15:guide id="3" pos="4883" userDrawn="1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ark quote slide ">
    <p:bg>
      <p:bgPr>
        <a:solidFill>
          <a:srgbClr val="27435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>
            <a:extLst>
              <a:ext uri="{FF2B5EF4-FFF2-40B4-BE49-F238E27FC236}">
                <a16:creationId xmlns:a16="http://schemas.microsoft.com/office/drawing/2014/main" id="{26AF59A8-0BD0-576A-21A6-3D487218EF08}"/>
              </a:ext>
            </a:extLst>
          </p:cNvPr>
          <p:cNvSpPr/>
          <p:nvPr userDrawn="1"/>
        </p:nvSpPr>
        <p:spPr>
          <a:xfrm>
            <a:off x="3174" y="6520387"/>
            <a:ext cx="612000" cy="18000"/>
          </a:xfrm>
          <a:prstGeom prst="rect">
            <a:avLst/>
          </a:prstGeom>
          <a:solidFill>
            <a:srgbClr val="00A2BA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en-GB" dirty="0" err="1"/>
          </a:p>
        </p:txBody>
      </p:sp>
      <p:pic>
        <p:nvPicPr>
          <p:cNvPr id="4" name="Logo emf">
            <a:extLst>
              <a:ext uri="{FF2B5EF4-FFF2-40B4-BE49-F238E27FC236}">
                <a16:creationId xmlns:a16="http://schemas.microsoft.com/office/drawing/2014/main" id="{7A2F66D2-6006-DA3A-7335-47460222220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556370" y="6415641"/>
            <a:ext cx="909059" cy="204481"/>
          </a:xfrm>
          <a:prstGeom prst="rect">
            <a:avLst/>
          </a:prstGeom>
        </p:spPr>
      </p:pic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D455E3D0-6DFC-2214-5781-B37D9E87E3C6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8112125" y="1636713"/>
            <a:ext cx="612000" cy="18000"/>
          </a:xfrm>
          <a:prstGeom prst="rect">
            <a:avLst/>
          </a:prstGeom>
          <a:solidFill>
            <a:srgbClr val="00A2BA"/>
          </a:solidFill>
          <a:ln>
            <a:noFill/>
          </a:ln>
        </p:spPr>
        <p:txBody>
          <a:bodyPr>
            <a:noAutofit/>
          </a:bodyPr>
          <a:lstStyle>
            <a:lvl1pPr>
              <a:defRPr sz="1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Subtitle">
            <a:extLst>
              <a:ext uri="{FF2B5EF4-FFF2-40B4-BE49-F238E27FC236}">
                <a16:creationId xmlns:a16="http://schemas.microsoft.com/office/drawing/2014/main" id="{72D5E285-75D3-F541-9C29-EBDBF82B05AC}"/>
              </a:ext>
            </a:extLst>
          </p:cNvPr>
          <p:cNvSpPr>
            <a:spLocks noGrp="1"/>
          </p:cNvSpPr>
          <p:nvPr>
            <p:ph type="subTitle" idx="34" hasCustomPrompt="1"/>
          </p:nvPr>
        </p:nvSpPr>
        <p:spPr bwMode="black">
          <a:xfrm>
            <a:off x="727076" y="1636713"/>
            <a:ext cx="7024688" cy="4572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3000" i="0">
                <a:solidFill>
                  <a:schemeClr val="bg1"/>
                </a:solidFill>
              </a:defRPr>
            </a:lvl1pPr>
            <a:lvl2pPr marL="0" indent="0" algn="l">
              <a:lnSpc>
                <a:spcPct val="100000"/>
              </a:lnSpc>
              <a:buFont typeface="Arial" panose="020B0604020202020204" pitchFamily="34" charset="0"/>
              <a:buNone/>
              <a:defRPr sz="2800" i="0">
                <a:solidFill>
                  <a:schemeClr val="bg1"/>
                </a:solidFill>
              </a:defRPr>
            </a:lvl2pPr>
            <a:lvl3pPr marL="0" indent="0" algn="l"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3pPr>
            <a:lvl4pPr marL="0" indent="0" algn="l"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4pPr>
            <a:lvl5pPr marL="0" indent="0" algn="l"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5pPr>
            <a:lvl6pPr marL="0" indent="0" algn="l"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6pPr>
            <a:lvl7pPr marL="0" indent="0" algn="l"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7pPr>
            <a:lvl8pPr marL="0" indent="0" algn="l"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8pPr>
            <a:lvl9pPr marL="0" indent="0" algn="l"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9pPr>
          </a:lstStyle>
          <a:p>
            <a:r>
              <a:rPr lang="en-GB" dirty="0">
                <a:effectLst/>
              </a:rPr>
              <a:t>This space is for a long or short quote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04A6059-3E77-B442-AABE-A8903156376F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8112125" y="1728907"/>
            <a:ext cx="3352799" cy="1004353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11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r>
              <a:rPr lang="en-GB" sz="1200" dirty="0">
                <a:effectLst/>
              </a:rPr>
              <a:t>Place here the author’s name and title</a:t>
            </a:r>
            <a:endParaRPr lang="en-GB" sz="1200" dirty="0"/>
          </a:p>
        </p:txBody>
      </p:sp>
      <p:sp>
        <p:nvSpPr>
          <p:cNvPr id="2" name="Date_DateCustomB">
            <a:extLst>
              <a:ext uri="{FF2B5EF4-FFF2-40B4-BE49-F238E27FC236}">
                <a16:creationId xmlns:a16="http://schemas.microsoft.com/office/drawing/2014/main" id="{3798CE55-9431-EB09-D212-3237EF6B05E8}"/>
              </a:ext>
            </a:extLst>
          </p:cNvPr>
          <p:cNvSpPr>
            <a:spLocks noGrp="1"/>
          </p:cNvSpPr>
          <p:nvPr>
            <p:ph type="dt" sz="half" idx="36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5" name="FLD_PresentationTitle">
            <a:extLst>
              <a:ext uri="{FF2B5EF4-FFF2-40B4-BE49-F238E27FC236}">
                <a16:creationId xmlns:a16="http://schemas.microsoft.com/office/drawing/2014/main" id="{C5849319-374F-1DF8-EDD4-321840D73962}"/>
              </a:ext>
            </a:extLst>
          </p:cNvPr>
          <p:cNvSpPr>
            <a:spLocks noGrp="1"/>
          </p:cNvSpPr>
          <p:nvPr>
            <p:ph type="ftr" sz="quarter" idx="37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5C9936-4AEF-C979-5171-AB3E5F5E88B4}"/>
              </a:ext>
            </a:extLst>
          </p:cNvPr>
          <p:cNvSpPr>
            <a:spLocks noGrp="1"/>
          </p:cNvSpPr>
          <p:nvPr>
            <p:ph type="sldNum" sz="quarter" idx="38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E459162-0D30-784D-9ED6-FB04668B2BB3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056844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5110" userDrawn="1">
          <p15:clr>
            <a:srgbClr val="FBAE40"/>
          </p15:clr>
        </p15:guide>
        <p15:guide id="3" pos="4883" userDrawn="1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: Thank You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26E4B513-0E06-5231-65A4-9B45778910C2}"/>
              </a:ext>
            </a:extLst>
          </p:cNvPr>
          <p:cNvGrpSpPr/>
          <p:nvPr userDrawn="1"/>
        </p:nvGrpSpPr>
        <p:grpSpPr>
          <a:xfrm>
            <a:off x="3002983" y="2800350"/>
            <a:ext cx="5955030" cy="1257300"/>
            <a:chOff x="3157087" y="2800350"/>
            <a:chExt cx="5955030" cy="1257300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671DF844-4646-874D-8493-7CA39DE66D82}"/>
                </a:ext>
              </a:extLst>
            </p:cNvPr>
            <p:cNvSpPr txBox="1"/>
            <p:nvPr userDrawn="1"/>
          </p:nvSpPr>
          <p:spPr>
            <a:xfrm>
              <a:off x="3157087" y="2800350"/>
              <a:ext cx="5955030" cy="125730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algn="ctr"/>
              <a:r>
                <a:rPr lang="en-GB" sz="5600" dirty="0">
                  <a:solidFill>
                    <a:schemeClr val="tx1"/>
                  </a:solidFill>
                </a:rPr>
                <a:t>Thank you</a:t>
              </a: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33CACF46-99C1-54A9-D460-D5853C065554}"/>
                </a:ext>
              </a:extLst>
            </p:cNvPr>
            <p:cNvSpPr/>
            <p:nvPr userDrawn="1"/>
          </p:nvSpPr>
          <p:spPr>
            <a:xfrm rot="5400000">
              <a:off x="7907437" y="3601310"/>
              <a:ext cx="45719" cy="299962"/>
            </a:xfrm>
            <a:prstGeom prst="rect">
              <a:avLst/>
            </a:prstGeom>
            <a:ln w="952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GB" dirty="0" err="1"/>
            </a:p>
          </p:txBody>
        </p:sp>
      </p:grpSp>
      <p:pic>
        <p:nvPicPr>
          <p:cNvPr id="5" name="Logo emf">
            <a:extLst>
              <a:ext uri="{FF2B5EF4-FFF2-40B4-BE49-F238E27FC236}">
                <a16:creationId xmlns:a16="http://schemas.microsoft.com/office/drawing/2014/main" id="{8E0ED4DA-6A6A-1356-FD92-DBA06B1757D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553699" y="6415040"/>
            <a:ext cx="914401" cy="205682"/>
          </a:xfrm>
          <a:prstGeom prst="rect">
            <a:avLst/>
          </a:prstGeom>
        </p:spPr>
      </p:pic>
      <p:sp>
        <p:nvSpPr>
          <p:cNvPr id="9" name="Date Placeholder 2" hidden="1">
            <a:extLst>
              <a:ext uri="{FF2B5EF4-FFF2-40B4-BE49-F238E27FC236}">
                <a16:creationId xmlns:a16="http://schemas.microsoft.com/office/drawing/2014/main" id="{6001CE86-E648-52F8-E667-DDD35EE1CFBE}"/>
              </a:ext>
            </a:extLst>
          </p:cNvPr>
          <p:cNvSpPr>
            <a:spLocks noGrp="1"/>
          </p:cNvSpPr>
          <p:nvPr>
            <p:ph type="dt" sz="half" idx="29"/>
          </p:nvPr>
        </p:nvSpPr>
        <p:spPr>
          <a:xfrm>
            <a:off x="0" y="6858000"/>
            <a:ext cx="0" cy="0"/>
          </a:xfrm>
        </p:spPr>
        <p:txBody>
          <a:bodyPr/>
          <a:lstStyle>
            <a:lvl1pPr>
              <a:defRPr sz="700">
                <a:noFill/>
              </a:defRPr>
            </a:lvl1pPr>
          </a:lstStyle>
          <a:p>
            <a:endParaRPr lang="en-GB" dirty="0"/>
          </a:p>
        </p:txBody>
      </p:sp>
      <p:sp>
        <p:nvSpPr>
          <p:cNvPr id="10" name="Footer Placeholder 3" hidden="1">
            <a:extLst>
              <a:ext uri="{FF2B5EF4-FFF2-40B4-BE49-F238E27FC236}">
                <a16:creationId xmlns:a16="http://schemas.microsoft.com/office/drawing/2014/main" id="{28B5AB76-4491-0C7B-83C5-5A39CEA65A51}"/>
              </a:ext>
            </a:extLst>
          </p:cNvPr>
          <p:cNvSpPr>
            <a:spLocks noGrp="1"/>
          </p:cNvSpPr>
          <p:nvPr>
            <p:ph type="ftr" sz="quarter" idx="30"/>
          </p:nvPr>
        </p:nvSpPr>
        <p:spPr>
          <a:xfrm>
            <a:off x="0" y="6858000"/>
            <a:ext cx="0" cy="0"/>
          </a:xfrm>
        </p:spPr>
        <p:txBody>
          <a:bodyPr/>
          <a:lstStyle>
            <a:lvl1pPr>
              <a:defRPr sz="700">
                <a:noFill/>
              </a:defRPr>
            </a:lvl1pPr>
          </a:lstStyle>
          <a:p>
            <a:endParaRPr lang="en-GB" dirty="0"/>
          </a:p>
        </p:txBody>
      </p:sp>
      <p:sp>
        <p:nvSpPr>
          <p:cNvPr id="11" name="Slide Number Placeholder 4" hidden="1">
            <a:extLst>
              <a:ext uri="{FF2B5EF4-FFF2-40B4-BE49-F238E27FC236}">
                <a16:creationId xmlns:a16="http://schemas.microsoft.com/office/drawing/2014/main" id="{23E2E672-70F7-1450-6534-20B33DEB72FE}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>
          <a:xfrm>
            <a:off x="0" y="6858000"/>
            <a:ext cx="0" cy="0"/>
          </a:xfrm>
        </p:spPr>
        <p:txBody>
          <a:bodyPr/>
          <a:lstStyle>
            <a:lvl1pPr>
              <a:defRPr sz="700">
                <a:noFill/>
              </a:defRPr>
            </a:lvl1pPr>
          </a:lstStyle>
          <a:p>
            <a:fld id="{BE459162-0D30-784D-9ED6-FB04668B2BB3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4048300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: Making life easier">
    <p:bg>
      <p:bgPr>
        <a:solidFill>
          <a:srgbClr val="F4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D2BFACDF-05F7-75C1-A02C-105F8BC1C042}"/>
              </a:ext>
            </a:extLst>
          </p:cNvPr>
          <p:cNvGrpSpPr/>
          <p:nvPr userDrawn="1"/>
        </p:nvGrpSpPr>
        <p:grpSpPr>
          <a:xfrm>
            <a:off x="3213267" y="2868652"/>
            <a:ext cx="5649966" cy="1120698"/>
            <a:chOff x="3195470" y="2868652"/>
            <a:chExt cx="5649966" cy="1120698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248A09D9-9C09-124C-B526-14941C80C04C}"/>
                </a:ext>
              </a:extLst>
            </p:cNvPr>
            <p:cNvSpPr txBox="1"/>
            <p:nvPr userDrawn="1"/>
          </p:nvSpPr>
          <p:spPr>
            <a:xfrm>
              <a:off x="3195470" y="2868652"/>
              <a:ext cx="5423209" cy="1120698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GB" sz="5600" dirty="0">
                  <a:solidFill>
                    <a:schemeClr val="tx1"/>
                  </a:solidFill>
                </a:rPr>
                <a:t>Making life easier</a:t>
              </a: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F5998B1-EA1C-E6A1-68C3-1F95369D8D8A}"/>
                </a:ext>
              </a:extLst>
            </p:cNvPr>
            <p:cNvSpPr/>
            <p:nvPr userDrawn="1"/>
          </p:nvSpPr>
          <p:spPr>
            <a:xfrm rot="5400000">
              <a:off x="8672595" y="3616427"/>
              <a:ext cx="45719" cy="299962"/>
            </a:xfrm>
            <a:prstGeom prst="rect">
              <a:avLst/>
            </a:prstGeom>
            <a:ln w="952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GB" dirty="0" err="1"/>
            </a:p>
          </p:txBody>
        </p:sp>
      </p:grpSp>
      <p:pic>
        <p:nvPicPr>
          <p:cNvPr id="4" name="Logo emf">
            <a:extLst>
              <a:ext uri="{FF2B5EF4-FFF2-40B4-BE49-F238E27FC236}">
                <a16:creationId xmlns:a16="http://schemas.microsoft.com/office/drawing/2014/main" id="{914357D6-09C2-C66F-E1EC-F9B06997190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553699" y="6415040"/>
            <a:ext cx="914401" cy="205682"/>
          </a:xfrm>
          <a:prstGeom prst="rect">
            <a:avLst/>
          </a:prstGeom>
        </p:spPr>
      </p:pic>
      <p:sp>
        <p:nvSpPr>
          <p:cNvPr id="10" name="Date Placeholder 2" hidden="1">
            <a:extLst>
              <a:ext uri="{FF2B5EF4-FFF2-40B4-BE49-F238E27FC236}">
                <a16:creationId xmlns:a16="http://schemas.microsoft.com/office/drawing/2014/main" id="{91617453-D99D-6925-7355-14EFFC6B4842}"/>
              </a:ext>
            </a:extLst>
          </p:cNvPr>
          <p:cNvSpPr>
            <a:spLocks noGrp="1"/>
          </p:cNvSpPr>
          <p:nvPr>
            <p:ph type="dt" sz="half" idx="29"/>
          </p:nvPr>
        </p:nvSpPr>
        <p:spPr>
          <a:xfrm>
            <a:off x="0" y="6858000"/>
            <a:ext cx="0" cy="0"/>
          </a:xfrm>
        </p:spPr>
        <p:txBody>
          <a:bodyPr/>
          <a:lstStyle>
            <a:lvl1pPr>
              <a:defRPr sz="700">
                <a:noFill/>
              </a:defRPr>
            </a:lvl1pPr>
          </a:lstStyle>
          <a:p>
            <a:endParaRPr lang="en-GB" dirty="0"/>
          </a:p>
        </p:txBody>
      </p:sp>
      <p:sp>
        <p:nvSpPr>
          <p:cNvPr id="11" name="Footer Placeholder 3" hidden="1">
            <a:extLst>
              <a:ext uri="{FF2B5EF4-FFF2-40B4-BE49-F238E27FC236}">
                <a16:creationId xmlns:a16="http://schemas.microsoft.com/office/drawing/2014/main" id="{FA45EA1A-D7A0-E23E-195F-9BB7EACF9A34}"/>
              </a:ext>
            </a:extLst>
          </p:cNvPr>
          <p:cNvSpPr>
            <a:spLocks noGrp="1"/>
          </p:cNvSpPr>
          <p:nvPr>
            <p:ph type="ftr" sz="quarter" idx="30"/>
          </p:nvPr>
        </p:nvSpPr>
        <p:spPr>
          <a:xfrm>
            <a:off x="0" y="6858000"/>
            <a:ext cx="0" cy="0"/>
          </a:xfrm>
        </p:spPr>
        <p:txBody>
          <a:bodyPr/>
          <a:lstStyle>
            <a:lvl1pPr>
              <a:defRPr sz="700">
                <a:noFill/>
              </a:defRPr>
            </a:lvl1pPr>
          </a:lstStyle>
          <a:p>
            <a:endParaRPr lang="en-GB" dirty="0"/>
          </a:p>
        </p:txBody>
      </p:sp>
      <p:sp>
        <p:nvSpPr>
          <p:cNvPr id="12" name="Slide Number Placeholder 4" hidden="1">
            <a:extLst>
              <a:ext uri="{FF2B5EF4-FFF2-40B4-BE49-F238E27FC236}">
                <a16:creationId xmlns:a16="http://schemas.microsoft.com/office/drawing/2014/main" id="{796A84C5-89C5-B10E-E8F6-54909084B9DC}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>
          <a:xfrm>
            <a:off x="0" y="6858000"/>
            <a:ext cx="0" cy="0"/>
          </a:xfrm>
        </p:spPr>
        <p:txBody>
          <a:bodyPr/>
          <a:lstStyle>
            <a:lvl1pPr>
              <a:defRPr sz="700">
                <a:noFill/>
              </a:defRPr>
            </a:lvl1pPr>
          </a:lstStyle>
          <a:p>
            <a:fld id="{BE459162-0D30-784D-9ED6-FB04668B2BB3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7881436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ission, Vision, and Values ">
    <p:bg>
      <p:bgPr>
        <a:solidFill>
          <a:srgbClr val="00A2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FF2DF74F-C40E-480F-ABDB-32945D8FFE47}"/>
              </a:ext>
            </a:extLst>
          </p:cNvPr>
          <p:cNvSpPr txBox="1"/>
          <p:nvPr userDrawn="1"/>
        </p:nvSpPr>
        <p:spPr>
          <a:xfrm>
            <a:off x="722313" y="365125"/>
            <a:ext cx="7042495" cy="142980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GB" sz="1400" b="0" i="0" dirty="0">
                <a:solidFill>
                  <a:schemeClr val="bg1"/>
                </a:solidFill>
                <a:effectLst/>
                <a:latin typeface="Coloplast Medium" pitchFamily="2" charset="0"/>
              </a:rPr>
              <a:t>Mission</a:t>
            </a:r>
            <a:br>
              <a:rPr lang="en-GB" sz="1600" dirty="0">
                <a:solidFill>
                  <a:schemeClr val="bg1"/>
                </a:solidFill>
                <a:effectLst/>
              </a:rPr>
            </a:br>
            <a:r>
              <a:rPr lang="en-GB" sz="2800" dirty="0">
                <a:solidFill>
                  <a:schemeClr val="bg1"/>
                </a:solidFill>
                <a:effectLst/>
              </a:rPr>
              <a:t>Making life easier for people with</a:t>
            </a:r>
            <a:br>
              <a:rPr lang="en-GB" sz="2800" dirty="0">
                <a:solidFill>
                  <a:schemeClr val="bg1"/>
                </a:solidFill>
                <a:effectLst/>
              </a:rPr>
            </a:br>
            <a:r>
              <a:rPr lang="en-GB" sz="2800" dirty="0">
                <a:solidFill>
                  <a:schemeClr val="bg1"/>
                </a:solidFill>
                <a:effectLst/>
              </a:rPr>
              <a:t>intimate healthcare needs</a:t>
            </a:r>
            <a:endParaRPr lang="en-GB" sz="2800" dirty="0">
              <a:solidFill>
                <a:schemeClr val="bg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01AAB99-0740-9EF4-4063-AD43D283BE27}"/>
              </a:ext>
            </a:extLst>
          </p:cNvPr>
          <p:cNvSpPr txBox="1"/>
          <p:nvPr userDrawn="1"/>
        </p:nvSpPr>
        <p:spPr>
          <a:xfrm>
            <a:off x="722313" y="1995623"/>
            <a:ext cx="7042495" cy="187007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GB" sz="1400" b="0" i="0" dirty="0">
                <a:solidFill>
                  <a:schemeClr val="bg1"/>
                </a:solidFill>
                <a:effectLst/>
                <a:latin typeface="Coloplast Medium" pitchFamily="2" charset="0"/>
              </a:rPr>
              <a:t>Values</a:t>
            </a:r>
            <a:br>
              <a:rPr lang="en-GB" sz="1600" dirty="0">
                <a:solidFill>
                  <a:schemeClr val="bg1"/>
                </a:solidFill>
                <a:effectLst/>
              </a:rPr>
            </a:br>
            <a:r>
              <a:rPr lang="en-GB" sz="2800" dirty="0">
                <a:solidFill>
                  <a:schemeClr val="bg1"/>
                </a:solidFill>
                <a:effectLst/>
              </a:rPr>
              <a:t>Closeness… to better understand</a:t>
            </a:r>
            <a:br>
              <a:rPr lang="en-GB" sz="2800" dirty="0">
                <a:solidFill>
                  <a:schemeClr val="bg1"/>
                </a:solidFill>
                <a:effectLst/>
              </a:rPr>
            </a:br>
            <a:r>
              <a:rPr lang="en-GB" sz="2800" dirty="0">
                <a:solidFill>
                  <a:schemeClr val="bg1"/>
                </a:solidFill>
                <a:effectLst/>
              </a:rPr>
              <a:t>Passion… to make a difference</a:t>
            </a:r>
            <a:br>
              <a:rPr lang="en-GB" sz="2800" dirty="0">
                <a:solidFill>
                  <a:schemeClr val="bg1"/>
                </a:solidFill>
                <a:effectLst/>
              </a:rPr>
            </a:br>
            <a:r>
              <a:rPr lang="en-GB" sz="2800" dirty="0">
                <a:solidFill>
                  <a:schemeClr val="bg1"/>
                </a:solidFill>
                <a:effectLst/>
              </a:rPr>
              <a:t>Respect and responsibility… to guide us</a:t>
            </a:r>
            <a:endParaRPr lang="en-GB" sz="2800" dirty="0">
              <a:solidFill>
                <a:schemeClr val="bg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D3DBFB3-9978-CEFF-C713-37895CD2CCE2}"/>
              </a:ext>
            </a:extLst>
          </p:cNvPr>
          <p:cNvSpPr txBox="1"/>
          <p:nvPr userDrawn="1"/>
        </p:nvSpPr>
        <p:spPr>
          <a:xfrm>
            <a:off x="722313" y="4066388"/>
            <a:ext cx="7042495" cy="142169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GB" sz="1400" b="0" i="0" dirty="0">
                <a:solidFill>
                  <a:schemeClr val="bg1"/>
                </a:solidFill>
                <a:effectLst/>
                <a:latin typeface="Coloplast Medium" pitchFamily="2" charset="0"/>
              </a:rPr>
              <a:t>Vision</a:t>
            </a:r>
            <a:br>
              <a:rPr lang="en-GB" sz="1600" dirty="0">
                <a:solidFill>
                  <a:schemeClr val="bg1"/>
                </a:solidFill>
                <a:effectLst/>
              </a:rPr>
            </a:br>
            <a:r>
              <a:rPr lang="en-GB" sz="2800" dirty="0">
                <a:solidFill>
                  <a:schemeClr val="bg1"/>
                </a:solidFill>
                <a:effectLst/>
              </a:rPr>
              <a:t>Setting the global standard for </a:t>
            </a:r>
            <a:br>
              <a:rPr lang="en-GB" sz="2800" dirty="0">
                <a:solidFill>
                  <a:schemeClr val="bg1"/>
                </a:solidFill>
                <a:effectLst/>
              </a:rPr>
            </a:br>
            <a:r>
              <a:rPr lang="en-GB" sz="2800" dirty="0">
                <a:solidFill>
                  <a:schemeClr val="bg1"/>
                </a:solidFill>
                <a:effectLst/>
              </a:rPr>
              <a:t>listening and responding</a:t>
            </a:r>
            <a:endParaRPr lang="en-GB" sz="2800" dirty="0">
              <a:solidFill>
                <a:schemeClr val="bg1"/>
              </a:solidFill>
            </a:endParaRPr>
          </a:p>
        </p:txBody>
      </p:sp>
      <p:pic>
        <p:nvPicPr>
          <p:cNvPr id="2" name="Logo emf">
            <a:extLst>
              <a:ext uri="{FF2B5EF4-FFF2-40B4-BE49-F238E27FC236}">
                <a16:creationId xmlns:a16="http://schemas.microsoft.com/office/drawing/2014/main" id="{69E283FD-0D2A-59B5-D027-15C4E165780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556370" y="6415641"/>
            <a:ext cx="909059" cy="204481"/>
          </a:xfrm>
          <a:prstGeom prst="rect">
            <a:avLst/>
          </a:prstGeom>
        </p:spPr>
      </p:pic>
      <p:sp>
        <p:nvSpPr>
          <p:cNvPr id="13" name="Date Placeholder 2" hidden="1">
            <a:extLst>
              <a:ext uri="{FF2B5EF4-FFF2-40B4-BE49-F238E27FC236}">
                <a16:creationId xmlns:a16="http://schemas.microsoft.com/office/drawing/2014/main" id="{D90F6B81-513A-B9FC-32AE-FA90562AD399}"/>
              </a:ext>
            </a:extLst>
          </p:cNvPr>
          <p:cNvSpPr>
            <a:spLocks noGrp="1"/>
          </p:cNvSpPr>
          <p:nvPr>
            <p:ph type="dt" sz="half" idx="29"/>
          </p:nvPr>
        </p:nvSpPr>
        <p:spPr>
          <a:xfrm>
            <a:off x="0" y="6858000"/>
            <a:ext cx="0" cy="0"/>
          </a:xfrm>
        </p:spPr>
        <p:txBody>
          <a:bodyPr/>
          <a:lstStyle>
            <a:lvl1pPr>
              <a:defRPr sz="700">
                <a:noFill/>
              </a:defRPr>
            </a:lvl1pPr>
          </a:lstStyle>
          <a:p>
            <a:endParaRPr lang="en-GB" dirty="0"/>
          </a:p>
        </p:txBody>
      </p:sp>
      <p:sp>
        <p:nvSpPr>
          <p:cNvPr id="14" name="Footer Placeholder 3" hidden="1">
            <a:extLst>
              <a:ext uri="{FF2B5EF4-FFF2-40B4-BE49-F238E27FC236}">
                <a16:creationId xmlns:a16="http://schemas.microsoft.com/office/drawing/2014/main" id="{F46265D3-9E2D-DA73-2343-1C8E27E97C78}"/>
              </a:ext>
            </a:extLst>
          </p:cNvPr>
          <p:cNvSpPr>
            <a:spLocks noGrp="1"/>
          </p:cNvSpPr>
          <p:nvPr>
            <p:ph type="ftr" sz="quarter" idx="30"/>
          </p:nvPr>
        </p:nvSpPr>
        <p:spPr>
          <a:xfrm>
            <a:off x="0" y="6858000"/>
            <a:ext cx="0" cy="0"/>
          </a:xfrm>
        </p:spPr>
        <p:txBody>
          <a:bodyPr/>
          <a:lstStyle>
            <a:lvl1pPr>
              <a:defRPr sz="700">
                <a:noFill/>
              </a:defRPr>
            </a:lvl1pPr>
          </a:lstStyle>
          <a:p>
            <a:endParaRPr lang="en-GB" dirty="0"/>
          </a:p>
        </p:txBody>
      </p:sp>
      <p:sp>
        <p:nvSpPr>
          <p:cNvPr id="15" name="Slide Number Placeholder 4" hidden="1">
            <a:extLst>
              <a:ext uri="{FF2B5EF4-FFF2-40B4-BE49-F238E27FC236}">
                <a16:creationId xmlns:a16="http://schemas.microsoft.com/office/drawing/2014/main" id="{E5AC1B5E-7803-E45F-79DA-DB049F514328}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>
          <a:xfrm>
            <a:off x="0" y="6858000"/>
            <a:ext cx="0" cy="0"/>
          </a:xfrm>
        </p:spPr>
        <p:txBody>
          <a:bodyPr/>
          <a:lstStyle>
            <a:lvl1pPr>
              <a:defRPr sz="700">
                <a:noFill/>
              </a:defRPr>
            </a:lvl1pPr>
          </a:lstStyle>
          <a:p>
            <a:fld id="{BE459162-0D30-784D-9ED6-FB04668B2BB3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9522965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urquoise Logo ">
    <p:bg>
      <p:bgPr>
        <a:solidFill>
          <a:srgbClr val="00A2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Logo whiteemf">
            <a:extLst>
              <a:ext uri="{FF2B5EF4-FFF2-40B4-BE49-F238E27FC236}">
                <a16:creationId xmlns:a16="http://schemas.microsoft.com/office/drawing/2014/main" id="{5DA6F15D-0413-6E4D-A578-597DF4B1B17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285932" y="3021849"/>
            <a:ext cx="3620136" cy="814302"/>
          </a:xfrm>
          <a:prstGeom prst="rect">
            <a:avLst/>
          </a:prstGeom>
        </p:spPr>
      </p:pic>
      <p:sp>
        <p:nvSpPr>
          <p:cNvPr id="6" name="Date Placeholder 2" hidden="1">
            <a:extLst>
              <a:ext uri="{FF2B5EF4-FFF2-40B4-BE49-F238E27FC236}">
                <a16:creationId xmlns:a16="http://schemas.microsoft.com/office/drawing/2014/main" id="{A83A9406-FD76-3EEC-BCBF-DCD2724E6471}"/>
              </a:ext>
            </a:extLst>
          </p:cNvPr>
          <p:cNvSpPr>
            <a:spLocks noGrp="1"/>
          </p:cNvSpPr>
          <p:nvPr>
            <p:ph type="dt" sz="half" idx="29"/>
          </p:nvPr>
        </p:nvSpPr>
        <p:spPr>
          <a:xfrm>
            <a:off x="0" y="6858000"/>
            <a:ext cx="0" cy="0"/>
          </a:xfrm>
        </p:spPr>
        <p:txBody>
          <a:bodyPr/>
          <a:lstStyle>
            <a:lvl1pPr>
              <a:defRPr sz="700">
                <a:noFill/>
              </a:defRPr>
            </a:lvl1pPr>
          </a:lstStyle>
          <a:p>
            <a:endParaRPr lang="en-GB" dirty="0"/>
          </a:p>
        </p:txBody>
      </p:sp>
      <p:sp>
        <p:nvSpPr>
          <p:cNvPr id="7" name="Footer Placeholder 3" hidden="1">
            <a:extLst>
              <a:ext uri="{FF2B5EF4-FFF2-40B4-BE49-F238E27FC236}">
                <a16:creationId xmlns:a16="http://schemas.microsoft.com/office/drawing/2014/main" id="{23288351-52C7-80F0-8E45-1C93041E22B1}"/>
              </a:ext>
            </a:extLst>
          </p:cNvPr>
          <p:cNvSpPr>
            <a:spLocks noGrp="1"/>
          </p:cNvSpPr>
          <p:nvPr>
            <p:ph type="ftr" sz="quarter" idx="30"/>
          </p:nvPr>
        </p:nvSpPr>
        <p:spPr>
          <a:xfrm>
            <a:off x="0" y="6858000"/>
            <a:ext cx="0" cy="0"/>
          </a:xfrm>
        </p:spPr>
        <p:txBody>
          <a:bodyPr/>
          <a:lstStyle>
            <a:lvl1pPr>
              <a:defRPr sz="700">
                <a:noFill/>
              </a:defRPr>
            </a:lvl1pPr>
          </a:lstStyle>
          <a:p>
            <a:endParaRPr lang="en-GB" dirty="0"/>
          </a:p>
        </p:txBody>
      </p:sp>
      <p:sp>
        <p:nvSpPr>
          <p:cNvPr id="8" name="Slide Number Placeholder 4" hidden="1">
            <a:extLst>
              <a:ext uri="{FF2B5EF4-FFF2-40B4-BE49-F238E27FC236}">
                <a16:creationId xmlns:a16="http://schemas.microsoft.com/office/drawing/2014/main" id="{07779C48-A147-7EB3-167B-C4D04C0C758B}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>
          <a:xfrm>
            <a:off x="0" y="6858000"/>
            <a:ext cx="0" cy="0"/>
          </a:xfrm>
        </p:spPr>
        <p:txBody>
          <a:bodyPr/>
          <a:lstStyle>
            <a:lvl1pPr>
              <a:defRPr sz="700">
                <a:noFill/>
              </a:defRPr>
            </a:lvl1pPr>
          </a:lstStyle>
          <a:p>
            <a:fld id="{BE459162-0D30-784D-9ED6-FB04668B2BB3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0622619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ark Logo ">
    <p:bg>
      <p:bgPr>
        <a:solidFill>
          <a:srgbClr val="27435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Logo whiteemf">
            <a:extLst>
              <a:ext uri="{FF2B5EF4-FFF2-40B4-BE49-F238E27FC236}">
                <a16:creationId xmlns:a16="http://schemas.microsoft.com/office/drawing/2014/main" id="{11CBC1E5-B669-EE8B-D87D-A18EC719734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285932" y="3021849"/>
            <a:ext cx="3620136" cy="814302"/>
          </a:xfrm>
          <a:prstGeom prst="rect">
            <a:avLst/>
          </a:prstGeom>
        </p:spPr>
      </p:pic>
      <p:sp>
        <p:nvSpPr>
          <p:cNvPr id="6" name="Date Placeholder 2" hidden="1">
            <a:extLst>
              <a:ext uri="{FF2B5EF4-FFF2-40B4-BE49-F238E27FC236}">
                <a16:creationId xmlns:a16="http://schemas.microsoft.com/office/drawing/2014/main" id="{86691AC6-09B0-B262-DC35-C3BFA3FE2A56}"/>
              </a:ext>
            </a:extLst>
          </p:cNvPr>
          <p:cNvSpPr>
            <a:spLocks noGrp="1"/>
          </p:cNvSpPr>
          <p:nvPr>
            <p:ph type="dt" sz="half" idx="29"/>
          </p:nvPr>
        </p:nvSpPr>
        <p:spPr>
          <a:xfrm>
            <a:off x="0" y="6858000"/>
            <a:ext cx="0" cy="0"/>
          </a:xfrm>
        </p:spPr>
        <p:txBody>
          <a:bodyPr/>
          <a:lstStyle>
            <a:lvl1pPr>
              <a:defRPr sz="700">
                <a:noFill/>
              </a:defRPr>
            </a:lvl1pPr>
          </a:lstStyle>
          <a:p>
            <a:endParaRPr lang="en-GB" dirty="0"/>
          </a:p>
        </p:txBody>
      </p:sp>
      <p:sp>
        <p:nvSpPr>
          <p:cNvPr id="7" name="Footer Placeholder 3" hidden="1">
            <a:extLst>
              <a:ext uri="{FF2B5EF4-FFF2-40B4-BE49-F238E27FC236}">
                <a16:creationId xmlns:a16="http://schemas.microsoft.com/office/drawing/2014/main" id="{4346DE1B-FBD9-151B-3D5A-90340963665C}"/>
              </a:ext>
            </a:extLst>
          </p:cNvPr>
          <p:cNvSpPr>
            <a:spLocks noGrp="1"/>
          </p:cNvSpPr>
          <p:nvPr>
            <p:ph type="ftr" sz="quarter" idx="30"/>
          </p:nvPr>
        </p:nvSpPr>
        <p:spPr>
          <a:xfrm>
            <a:off x="0" y="6858000"/>
            <a:ext cx="0" cy="0"/>
          </a:xfrm>
        </p:spPr>
        <p:txBody>
          <a:bodyPr/>
          <a:lstStyle>
            <a:lvl1pPr>
              <a:defRPr sz="700">
                <a:noFill/>
              </a:defRPr>
            </a:lvl1pPr>
          </a:lstStyle>
          <a:p>
            <a:endParaRPr lang="en-GB" dirty="0"/>
          </a:p>
        </p:txBody>
      </p:sp>
      <p:sp>
        <p:nvSpPr>
          <p:cNvPr id="11" name="Slide Number Placeholder 4" hidden="1">
            <a:extLst>
              <a:ext uri="{FF2B5EF4-FFF2-40B4-BE49-F238E27FC236}">
                <a16:creationId xmlns:a16="http://schemas.microsoft.com/office/drawing/2014/main" id="{E002FA86-9A3E-072D-C831-0E4712B28A5E}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>
          <a:xfrm>
            <a:off x="0" y="6858000"/>
            <a:ext cx="0" cy="0"/>
          </a:xfrm>
        </p:spPr>
        <p:txBody>
          <a:bodyPr/>
          <a:lstStyle>
            <a:lvl1pPr>
              <a:defRPr sz="700">
                <a:noFill/>
              </a:defRPr>
            </a:lvl1pPr>
          </a:lstStyle>
          <a:p>
            <a:fld id="{BE459162-0D30-784D-9ED6-FB04668B2BB3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643385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C">
    <p:bg>
      <p:bgPr>
        <a:solidFill>
          <a:srgbClr val="27435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3">
            <a:extLst>
              <a:ext uri="{FF2B5EF4-FFF2-40B4-BE49-F238E27FC236}">
                <a16:creationId xmlns:a16="http://schemas.microsoft.com/office/drawing/2014/main" id="{BD33C09A-D2FC-18DF-A0D2-4C769588D78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1999" cy="6208713"/>
          </a:xfrm>
          <a:prstGeom prst="rect">
            <a:avLst/>
          </a:prstGeom>
          <a:noFill/>
        </p:spPr>
        <p:txBody>
          <a:bodyPr lIns="144000" tIns="72000" rIns="144000" anchor="t" anchorCtr="0">
            <a:noAutofit/>
          </a:bodyPr>
          <a:lstStyle>
            <a:lvl1pPr marL="0" indent="0" algn="l">
              <a:buNone/>
              <a:defRPr sz="1800">
                <a:solidFill>
                  <a:srgbClr val="F17E64"/>
                </a:solidFill>
                <a:latin typeface="+mj-lt"/>
              </a:defRPr>
            </a:lvl1pPr>
          </a:lstStyle>
          <a:p>
            <a:r>
              <a:rPr lang="en-GB" dirty="0">
                <a:effectLst/>
              </a:rPr>
              <a:t>Click on this space, then access the Coloplast tab to view and add an image from our </a:t>
            </a:r>
            <a:r>
              <a:rPr lang="en-GB" dirty="0" err="1">
                <a:effectLst/>
              </a:rPr>
              <a:t>Templafy</a:t>
            </a:r>
            <a:r>
              <a:rPr lang="en-GB" dirty="0">
                <a:effectLst/>
              </a:rPr>
              <a:t> library</a:t>
            </a:r>
            <a:endParaRPr lang="en-GB" noProof="0" dirty="0"/>
          </a:p>
        </p:txBody>
      </p:sp>
      <p:sp>
        <p:nvSpPr>
          <p:cNvPr id="21" name="Date_DateCustomB">
            <a:extLst>
              <a:ext uri="{FF2B5EF4-FFF2-40B4-BE49-F238E27FC236}">
                <a16:creationId xmlns:a16="http://schemas.microsoft.com/office/drawing/2014/main" id="{E6BF0500-C858-1615-5113-6A3F56B85D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28815" y="360000"/>
            <a:ext cx="2414434" cy="216107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5" name="FLD_PresentationTitle">
            <a:extLst>
              <a:ext uri="{FF2B5EF4-FFF2-40B4-BE49-F238E27FC236}">
                <a16:creationId xmlns:a16="http://schemas.microsoft.com/office/drawing/2014/main" id="{86608FF1-2C38-26F3-6D9C-8AA60FE4587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 bwMode="black">
          <a:xfrm>
            <a:off x="728815" y="1409701"/>
            <a:ext cx="5189385" cy="2269500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lnSpc>
                <a:spcPct val="83000"/>
              </a:lnSpc>
              <a:defRPr sz="6000" b="0" i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>
                <a:effectLst/>
              </a:rPr>
              <a:t>This space is for your main headline</a:t>
            </a:r>
            <a:endParaRPr lang="en-GB" dirty="0"/>
          </a:p>
        </p:txBody>
      </p:sp>
      <p:sp>
        <p:nvSpPr>
          <p:cNvPr id="16" name="FLD_PresentationSubtitle">
            <a:extLst>
              <a:ext uri="{FF2B5EF4-FFF2-40B4-BE49-F238E27FC236}">
                <a16:creationId xmlns:a16="http://schemas.microsoft.com/office/drawing/2014/main" id="{F2D5A575-54B1-C12E-21E1-2C44F6A1392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 bwMode="black">
          <a:xfrm>
            <a:off x="728816" y="3842361"/>
            <a:ext cx="5185687" cy="756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2400" i="0">
                <a:solidFill>
                  <a:schemeClr val="tx1"/>
                </a:solidFill>
              </a:defRPr>
            </a:lvl1pPr>
            <a:lvl2pPr marL="0" indent="0" algn="l">
              <a:lnSpc>
                <a:spcPct val="100000"/>
              </a:lnSpc>
              <a:buFont typeface="Arial" panose="020B0604020202020204" pitchFamily="34" charset="0"/>
              <a:buNone/>
              <a:defRPr sz="2000" i="0">
                <a:solidFill>
                  <a:srgbClr val="404040"/>
                </a:solidFill>
              </a:defRPr>
            </a:lvl2pPr>
            <a:lvl3pPr marL="0" indent="0" algn="l"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3pPr>
            <a:lvl4pPr marL="0" indent="0" algn="l"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4pPr>
            <a:lvl5pPr marL="0" indent="0" algn="l"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5pPr>
            <a:lvl6pPr marL="0" indent="0" algn="l"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6pPr>
            <a:lvl7pPr marL="0" indent="0" algn="l"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7pPr>
            <a:lvl8pPr marL="0" indent="0" algn="l"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8pPr>
            <a:lvl9pPr marL="0" indent="0" algn="l"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9pPr>
          </a:lstStyle>
          <a:p>
            <a:r>
              <a:rPr lang="en-GB" dirty="0">
                <a:effectLst/>
              </a:rPr>
              <a:t>This space is for a descriptor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A74C846-A997-747F-CCE6-DFFF9036A444}"/>
              </a:ext>
            </a:extLst>
          </p:cNvPr>
          <p:cNvSpPr/>
          <p:nvPr userDrawn="1"/>
        </p:nvSpPr>
        <p:spPr>
          <a:xfrm>
            <a:off x="0" y="6208713"/>
            <a:ext cx="12192000" cy="649287"/>
          </a:xfrm>
          <a:prstGeom prst="rect">
            <a:avLst/>
          </a:prstGeom>
          <a:solidFill>
            <a:srgbClr val="00A2BA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en-GB" dirty="0" err="1">
              <a:solidFill>
                <a:schemeClr val="bg1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FA62E36-C268-7E2C-9C18-EBFCCF743EC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28815" y="6469856"/>
            <a:ext cx="6769100" cy="127000"/>
          </a:xfrm>
          <a:prstGeom prst="rect">
            <a:avLst/>
          </a:prstGeom>
        </p:spPr>
      </p:pic>
      <p:pic>
        <p:nvPicPr>
          <p:cNvPr id="4" name="LogoWhite EMF">
            <a:extLst>
              <a:ext uri="{FF2B5EF4-FFF2-40B4-BE49-F238E27FC236}">
                <a16:creationId xmlns:a16="http://schemas.microsoft.com/office/drawing/2014/main" id="{9F3C363A-0CF7-2E99-2C07-6A0F807E068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185400" y="6380343"/>
            <a:ext cx="1360488" cy="306024"/>
          </a:xfrm>
          <a:prstGeom prst="rect">
            <a:avLst/>
          </a:prstGeom>
        </p:spPr>
      </p:pic>
      <p:sp>
        <p:nvSpPr>
          <p:cNvPr id="12" name="Footer Placeholder 3" hidden="1">
            <a:extLst>
              <a:ext uri="{FF2B5EF4-FFF2-40B4-BE49-F238E27FC236}">
                <a16:creationId xmlns:a16="http://schemas.microsoft.com/office/drawing/2014/main" id="{40FA5099-5B6D-0ECF-38A6-EC2A59854E15}"/>
              </a:ext>
            </a:extLst>
          </p:cNvPr>
          <p:cNvSpPr>
            <a:spLocks noGrp="1"/>
          </p:cNvSpPr>
          <p:nvPr>
            <p:ph type="ftr" sz="quarter" idx="30"/>
          </p:nvPr>
        </p:nvSpPr>
        <p:spPr>
          <a:xfrm>
            <a:off x="0" y="6858000"/>
            <a:ext cx="0" cy="0"/>
          </a:xfrm>
        </p:spPr>
        <p:txBody>
          <a:bodyPr/>
          <a:lstStyle>
            <a:lvl1pPr>
              <a:defRPr sz="700">
                <a:noFill/>
              </a:defRPr>
            </a:lvl1pPr>
          </a:lstStyle>
          <a:p>
            <a:endParaRPr lang="en-GB" dirty="0"/>
          </a:p>
        </p:txBody>
      </p:sp>
      <p:sp>
        <p:nvSpPr>
          <p:cNvPr id="13" name="Slide Number Placeholder 4" hidden="1">
            <a:extLst>
              <a:ext uri="{FF2B5EF4-FFF2-40B4-BE49-F238E27FC236}">
                <a16:creationId xmlns:a16="http://schemas.microsoft.com/office/drawing/2014/main" id="{75F1F435-E537-B842-772E-611A6B1FEAD1}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>
          <a:xfrm>
            <a:off x="0" y="6858000"/>
            <a:ext cx="0" cy="0"/>
          </a:xfrm>
        </p:spPr>
        <p:txBody>
          <a:bodyPr/>
          <a:lstStyle>
            <a:lvl1pPr>
              <a:defRPr sz="700">
                <a:noFill/>
              </a:defRPr>
            </a:lvl1pPr>
          </a:lstStyle>
          <a:p>
            <a:fld id="{BE459162-0D30-784D-9ED6-FB04668B2BB3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6887703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3" pos="3728">
          <p15:clr>
            <a:srgbClr val="FBAE40"/>
          </p15:clr>
        </p15:guide>
        <p15:guide id="4" pos="3953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User gu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Box 3">
            <a:extLst>
              <a:ext uri="{FF2B5EF4-FFF2-40B4-BE49-F238E27FC236}">
                <a16:creationId xmlns:a16="http://schemas.microsoft.com/office/drawing/2014/main" id="{19798472-DC87-414E-BC4E-CFAF99EF0ED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345200" y="1636712"/>
            <a:ext cx="2720539" cy="47661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t" anchorCtr="0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GB" sz="1100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Pictures</a:t>
            </a:r>
            <a:br>
              <a:rPr lang="en-GB" sz="90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</a:br>
            <a:r>
              <a:rPr lang="en-GB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Insert corporate picture from Templafy</a:t>
            </a:r>
            <a:endParaRPr lang="en-GB" altLang="da-DK" sz="900" b="0" noProof="1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GB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1.</a:t>
            </a: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 Click the blue </a:t>
            </a:r>
            <a:r>
              <a:rPr lang="en-GB" altLang="da-DK" sz="900" b="1" baseline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Templafy </a:t>
            </a:r>
            <a:r>
              <a:rPr lang="en-GB" altLang="da-DK" sz="900" b="0" baseline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button to view Templafy pane on right side of the screen, if it is not already there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GB" altLang="da-DK" sz="900" b="1" baseline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2. </a:t>
            </a:r>
            <a:r>
              <a:rPr lang="en-GB" altLang="da-DK" sz="900" b="0" baseline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Select picture placeholder by clicking on the frame (at the edge)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GB" altLang="da-DK" sz="900" b="1" baseline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3. </a:t>
            </a:r>
            <a:r>
              <a:rPr lang="en-GB" altLang="da-DK" sz="900" b="0" baseline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Click the </a:t>
            </a:r>
            <a:r>
              <a:rPr lang="en-GB" altLang="da-DK" sz="900" b="1" baseline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Images </a:t>
            </a:r>
            <a:r>
              <a:rPr lang="en-GB" altLang="da-DK" sz="900" b="0" i="0" baseline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button</a:t>
            </a:r>
            <a:r>
              <a:rPr lang="en-GB" altLang="da-DK" sz="900" b="0" baseline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 in the Templafy pane</a:t>
            </a:r>
            <a:br>
              <a:rPr lang="en-GB" altLang="da-DK" sz="900" b="0" baseline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</a:br>
            <a:endParaRPr lang="en-GB" altLang="da-DK" sz="900" b="0" baseline="0" noProof="1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GB" altLang="da-DK" sz="900" b="1" baseline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Insert picture</a:t>
            </a:r>
          </a:p>
          <a:p>
            <a:pPr eaLnBrk="1" hangingPunct="1">
              <a:spcAft>
                <a:spcPts val="600"/>
              </a:spcAft>
              <a:defRPr/>
            </a:pP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On slides with pictureplaceholder, click on the icon </a:t>
            </a:r>
            <a:b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</a:b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and choose </a:t>
            </a:r>
            <a:r>
              <a:rPr lang="en-GB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Insert </a:t>
            </a: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to browse for picture</a:t>
            </a:r>
          </a:p>
          <a:p>
            <a:pPr eaLnBrk="1" hangingPunct="1">
              <a:spcBef>
                <a:spcPts val="1200"/>
              </a:spcBef>
              <a:spcAft>
                <a:spcPts val="600"/>
              </a:spcAft>
              <a:defRPr/>
            </a:pPr>
            <a:r>
              <a:rPr lang="en-GB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Crop picture</a:t>
            </a:r>
          </a:p>
          <a:p>
            <a:pPr eaLnBrk="1" hangingPunct="1">
              <a:spcAft>
                <a:spcPts val="600"/>
              </a:spcAft>
              <a:defRPr/>
            </a:pPr>
            <a:r>
              <a:rPr lang="en-GB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1. </a:t>
            </a: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Click </a:t>
            </a:r>
            <a:r>
              <a:rPr lang="en-GB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Crop</a:t>
            </a: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 to change size or focus of the picture</a:t>
            </a:r>
          </a:p>
          <a:p>
            <a:pPr eaLnBrk="1" hangingPunct="1">
              <a:spcAft>
                <a:spcPts val="600"/>
              </a:spcAft>
              <a:defRPr/>
            </a:pPr>
            <a:r>
              <a:rPr lang="en-GB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2. </a:t>
            </a: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If you want to scale the picture, hold </a:t>
            </a:r>
            <a:r>
              <a:rPr lang="en-GB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SHIFT</a:t>
            </a: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-key down while dragging the corners of the picture</a:t>
            </a:r>
            <a:b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</a:br>
            <a:endParaRPr lang="en-GB" altLang="da-DK" sz="900" b="0" noProof="1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  <a:p>
            <a:pPr eaLnBrk="1" hangingPunct="1">
              <a:spcAft>
                <a:spcPts val="600"/>
              </a:spcAft>
              <a:defRPr/>
            </a:pPr>
            <a:r>
              <a:rPr lang="en-GB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HINT: </a:t>
            </a: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If you delete the picture and insert a new one, the picture may lie in front of the text or graphic. If this happens, select the picture, </a:t>
            </a:r>
            <a:b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</a:b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right-click and choose </a:t>
            </a:r>
            <a:r>
              <a:rPr lang="en-GB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Send to Back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GB" sz="1100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Guides</a:t>
            </a:r>
            <a:endParaRPr lang="en-GB" sz="1100" b="1" noProof="1">
              <a:solidFill>
                <a:schemeClr val="tx1"/>
              </a:solidFill>
              <a:latin typeface="+mj-lt"/>
              <a:cs typeface="Arial" panose="020B0604020202020204" pitchFamily="34" charset="0"/>
            </a:endParaRPr>
          </a:p>
          <a:p>
            <a:pPr eaLnBrk="1" hangingPunct="1">
              <a:spcAft>
                <a:spcPts val="600"/>
              </a:spcAft>
              <a:defRPr/>
            </a:pP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Click the </a:t>
            </a:r>
            <a:r>
              <a:rPr lang="en-GB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View</a:t>
            </a: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 tab and set tick mark next to </a:t>
            </a:r>
            <a:r>
              <a:rPr lang="en-GB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Guides</a:t>
            </a:r>
            <a:endParaRPr lang="en-GB" altLang="da-DK" sz="900" b="0" noProof="1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  <a:p>
            <a:pPr eaLnBrk="1" hangingPunct="1">
              <a:spcAft>
                <a:spcPts val="600"/>
              </a:spcAft>
              <a:defRPr/>
            </a:pPr>
            <a:r>
              <a:rPr lang="en-GB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HINT: Alt + F9 </a:t>
            </a: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for quick view of guides</a:t>
            </a:r>
            <a:b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</a:br>
            <a:r>
              <a:rPr lang="en-GB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Mac: </a:t>
            </a:r>
            <a:r>
              <a:rPr lang="en-GB" sz="900" b="0" i="0" dirty="0">
                <a:solidFill>
                  <a:schemeClr val="tx1"/>
                </a:solidFill>
                <a:effectLst/>
                <a:latin typeface="Arial"/>
              </a:rPr>
              <a:t>⌘ </a:t>
            </a: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+ option + ctrl + G</a:t>
            </a:r>
          </a:p>
        </p:txBody>
      </p:sp>
      <p:pic>
        <p:nvPicPr>
          <p:cNvPr id="27" name="Billede 26">
            <a:extLst>
              <a:ext uri="{FF2B5EF4-FFF2-40B4-BE49-F238E27FC236}">
                <a16:creationId xmlns:a16="http://schemas.microsoft.com/office/drawing/2014/main" id="{3A5D5234-21E3-4579-AE5E-A650C0CF9FB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31600" y="1942016"/>
            <a:ext cx="305786" cy="365851"/>
          </a:xfrm>
          <a:prstGeom prst="rect">
            <a:avLst/>
          </a:prstGeom>
        </p:spPr>
      </p:pic>
      <p:pic>
        <p:nvPicPr>
          <p:cNvPr id="57" name="Picture 19">
            <a:extLst>
              <a:ext uri="{FF2B5EF4-FFF2-40B4-BE49-F238E27FC236}">
                <a16:creationId xmlns:a16="http://schemas.microsoft.com/office/drawing/2014/main" id="{E210FBD4-B8B9-4AFA-9670-2FEBAA1CF37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173362" y="3966508"/>
            <a:ext cx="313788" cy="543900"/>
          </a:xfrm>
          <a:prstGeom prst="rect">
            <a:avLst/>
          </a:prstGeom>
        </p:spPr>
      </p:pic>
      <p:sp>
        <p:nvSpPr>
          <p:cNvPr id="61" name="Text Box 4">
            <a:extLst>
              <a:ext uri="{FF2B5EF4-FFF2-40B4-BE49-F238E27FC236}">
                <a16:creationId xmlns:a16="http://schemas.microsoft.com/office/drawing/2014/main" id="{DD6A81B7-1FEE-46CF-A623-23E99CFEAFB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52800" y="1636712"/>
            <a:ext cx="2772000" cy="50492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144000" bIns="0" anchor="t" anchorCtr="0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Aft>
                <a:spcPts val="600"/>
              </a:spcAft>
              <a:defRPr/>
            </a:pPr>
            <a:r>
              <a:rPr lang="en-GB" altLang="da-DK" sz="1100" b="0" noProof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Copy/Paste content</a:t>
            </a:r>
          </a:p>
          <a:p>
            <a:pPr eaLnBrk="1" hangingPunct="1">
              <a:spcAft>
                <a:spcPts val="600"/>
              </a:spcAft>
              <a:defRPr/>
            </a:pP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When copying old content to your new presentation, </a:t>
            </a:r>
            <a:b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</a:b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2 options are available:</a:t>
            </a:r>
          </a:p>
          <a:p>
            <a:pPr eaLnBrk="1" hangingPunct="1">
              <a:spcAft>
                <a:spcPts val="600"/>
              </a:spcAft>
              <a:defRPr/>
            </a:pPr>
            <a:r>
              <a:rPr lang="en-GB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1. Best practice: </a:t>
            </a: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Create a slide in your new presentation and copy </a:t>
            </a:r>
            <a:r>
              <a:rPr lang="en-GB" altLang="da-DK" sz="900" b="0" i="0" u="sng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one</a:t>
            </a:r>
            <a:r>
              <a:rPr lang="en-GB" altLang="da-DK" sz="900" b="0" i="0" u="none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 piece of content at a time (e.g. copy all text from </a:t>
            </a:r>
            <a:r>
              <a:rPr lang="en-GB" altLang="da-DK" sz="900" b="0" i="0" u="sng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one</a:t>
            </a:r>
            <a:r>
              <a:rPr lang="en-GB" altLang="da-DK" sz="900" b="0" i="0" u="none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 textbox)</a:t>
            </a:r>
            <a:endParaRPr lang="en-GB" altLang="da-DK" sz="900" b="1" i="0" u="sng" noProof="1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  <a:p>
            <a:pPr eaLnBrk="1" hangingPunct="1">
              <a:spcAft>
                <a:spcPts val="600"/>
              </a:spcAft>
              <a:defRPr/>
            </a:pPr>
            <a:endParaRPr lang="en-GB" altLang="da-DK" sz="900" b="0" noProof="1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GB" sz="1100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Slides &amp; Slide elements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Insert predefined slides and elements </a:t>
            </a:r>
            <a:b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</a:b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using the Templafy pane. Choose </a:t>
            </a:r>
            <a:b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</a:br>
            <a:r>
              <a:rPr lang="en-GB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Slides</a:t>
            </a: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 and </a:t>
            </a:r>
            <a:r>
              <a:rPr lang="en-GB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Slide elements </a:t>
            </a: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from the </a:t>
            </a:r>
            <a:b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</a:b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buttons in the Templafy pane on the </a:t>
            </a:r>
            <a:b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</a:b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right side of the screen</a:t>
            </a:r>
          </a:p>
        </p:txBody>
      </p:sp>
      <p:sp>
        <p:nvSpPr>
          <p:cNvPr id="65" name="Fast overskrift">
            <a:extLst>
              <a:ext uri="{FF2B5EF4-FFF2-40B4-BE49-F238E27FC236}">
                <a16:creationId xmlns:a16="http://schemas.microsoft.com/office/drawing/2014/main" id="{09C05D50-8477-4113-8B72-9C373B0FF9F9}"/>
              </a:ext>
            </a:extLst>
          </p:cNvPr>
          <p:cNvSpPr txBox="1"/>
          <p:nvPr userDrawn="1"/>
        </p:nvSpPr>
        <p:spPr>
          <a:xfrm>
            <a:off x="727075" y="365125"/>
            <a:ext cx="10739438" cy="73375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>
              <a:lnSpc>
                <a:spcPct val="90000"/>
              </a:lnSpc>
            </a:pPr>
            <a:r>
              <a:rPr lang="en-GB" sz="3200" b="0" noProof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Tips &amp; Tricks – your user guide</a:t>
            </a:r>
          </a:p>
        </p:txBody>
      </p:sp>
      <p:sp>
        <p:nvSpPr>
          <p:cNvPr id="20" name="Date Placeholder 6" hidden="1">
            <a:extLst>
              <a:ext uri="{FF2B5EF4-FFF2-40B4-BE49-F238E27FC236}">
                <a16:creationId xmlns:a16="http://schemas.microsoft.com/office/drawing/2014/main" id="{56AA1691-6753-45B8-AB77-1105989467F7}"/>
              </a:ext>
            </a:extLst>
          </p:cNvPr>
          <p:cNvSpPr>
            <a:spLocks noGrp="1"/>
          </p:cNvSpPr>
          <p:nvPr>
            <p:ph type="dt" sz="half" idx="15"/>
          </p:nvPr>
        </p:nvSpPr>
        <p:spPr>
          <a:xfrm>
            <a:off x="0" y="6858000"/>
            <a:ext cx="0" cy="0"/>
          </a:xfrm>
        </p:spPr>
        <p:txBody>
          <a:bodyPr/>
          <a:lstStyle>
            <a:lvl1pPr>
              <a:defRPr sz="100">
                <a:noFill/>
              </a:defRPr>
            </a:lvl1pPr>
          </a:lstStyle>
          <a:p>
            <a:endParaRPr lang="en-GB" dirty="0"/>
          </a:p>
        </p:txBody>
      </p:sp>
      <p:sp>
        <p:nvSpPr>
          <p:cNvPr id="21" name="Footer Placeholder 8" hidden="1">
            <a:extLst>
              <a:ext uri="{FF2B5EF4-FFF2-40B4-BE49-F238E27FC236}">
                <a16:creationId xmlns:a16="http://schemas.microsoft.com/office/drawing/2014/main" id="{2F8C9320-E8BF-471F-8DD3-1BC479021917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0" y="6858000"/>
            <a:ext cx="0" cy="0"/>
          </a:xfrm>
        </p:spPr>
        <p:txBody>
          <a:bodyPr/>
          <a:lstStyle>
            <a:lvl1pPr>
              <a:defRPr sz="100">
                <a:noFill/>
              </a:defRPr>
            </a:lvl1pPr>
          </a:lstStyle>
          <a:p>
            <a:endParaRPr lang="en-GB" dirty="0"/>
          </a:p>
        </p:txBody>
      </p:sp>
      <p:sp>
        <p:nvSpPr>
          <p:cNvPr id="22" name="Slide Number Placeholder 10" hidden="1">
            <a:extLst>
              <a:ext uri="{FF2B5EF4-FFF2-40B4-BE49-F238E27FC236}">
                <a16:creationId xmlns:a16="http://schemas.microsoft.com/office/drawing/2014/main" id="{B01A309B-80AB-481C-AE3F-3C56C2C92EE2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0" y="6858000"/>
            <a:ext cx="0" cy="0"/>
          </a:xfrm>
        </p:spPr>
        <p:txBody>
          <a:bodyPr/>
          <a:lstStyle>
            <a:lvl1pPr>
              <a:defRPr sz="100">
                <a:noFill/>
              </a:defRPr>
            </a:lvl1pPr>
          </a:lstStyle>
          <a:p>
            <a:fld id="{23AA811B-2EBD-4900-905E-5BE206449611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9" name="Picture 33">
            <a:extLst>
              <a:ext uri="{FF2B5EF4-FFF2-40B4-BE49-F238E27FC236}">
                <a16:creationId xmlns:a16="http://schemas.microsoft.com/office/drawing/2014/main" id="{B03E872F-21DD-423D-B6DE-4945F155FB8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3901" t="45142" r="62601" b="9046"/>
          <a:stretch/>
        </p:blipFill>
        <p:spPr>
          <a:xfrm>
            <a:off x="7113891" y="3237771"/>
            <a:ext cx="341204" cy="321707"/>
          </a:xfrm>
          <a:prstGeom prst="rect">
            <a:avLst/>
          </a:prstGeom>
        </p:spPr>
      </p:pic>
      <p:sp>
        <p:nvSpPr>
          <p:cNvPr id="24" name="Text Box 2">
            <a:extLst>
              <a:ext uri="{FF2B5EF4-FFF2-40B4-BE49-F238E27FC236}">
                <a16:creationId xmlns:a16="http://schemas.microsoft.com/office/drawing/2014/main" id="{8B1B4749-2B7E-4474-A2D3-2B2892ADCA2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727075" y="1636713"/>
            <a:ext cx="2584677" cy="4506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144000" bIns="0" anchor="t" anchorCtr="0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GB" sz="1100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Text styles</a:t>
            </a:r>
            <a:endParaRPr lang="en-GB" altLang="da-DK" sz="1100" b="0" noProof="1">
              <a:solidFill>
                <a:schemeClr val="tx1"/>
              </a:solidFill>
              <a:latin typeface="+mj-lt"/>
              <a:cs typeface="Arial" panose="020B0604020202020204" pitchFamily="34" charset="0"/>
            </a:endParaRPr>
          </a:p>
          <a:p>
            <a:pPr eaLnBrk="1" hangingPunct="1">
              <a:spcAft>
                <a:spcPts val="600"/>
              </a:spcAft>
              <a:defRPr/>
            </a:pP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Use the </a:t>
            </a:r>
            <a:r>
              <a:rPr lang="en-GB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TAB</a:t>
            </a: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-key</a:t>
            </a:r>
            <a:r>
              <a:rPr lang="en-GB" altLang="da-DK" sz="900" b="0" baseline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 to jump through levels. Click </a:t>
            </a:r>
            <a:r>
              <a:rPr lang="en-GB" altLang="da-DK" sz="900" b="1" baseline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ENTER </a:t>
            </a:r>
            <a:r>
              <a:rPr lang="en-GB" altLang="da-DK" sz="900" b="0" baseline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and</a:t>
            </a:r>
            <a:r>
              <a:rPr lang="en-GB" altLang="da-DK" sz="900" b="1" baseline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 TAB</a:t>
            </a:r>
            <a:r>
              <a:rPr lang="en-GB" altLang="da-DK" sz="900" b="0" baseline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 to switch from one level to the next level</a:t>
            </a:r>
          </a:p>
          <a:p>
            <a:pPr eaLnBrk="1" hangingPunct="1">
              <a:spcAft>
                <a:spcPts val="600"/>
              </a:spcAft>
              <a:defRPr/>
            </a:pPr>
            <a:r>
              <a:rPr lang="en-GB" altLang="da-DK" sz="900" b="0" baseline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To go back in levels use </a:t>
            </a:r>
            <a:r>
              <a:rPr lang="en-GB" altLang="da-DK" sz="900" b="1" baseline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SHIFT-TAB</a:t>
            </a:r>
            <a:endParaRPr lang="en-GB" sz="900" b="1" noProof="1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  <a:p>
            <a:pPr eaLnBrk="1" hangingPunct="1">
              <a:spcAft>
                <a:spcPts val="600"/>
              </a:spcAft>
              <a:defRPr/>
            </a:pPr>
            <a:r>
              <a:rPr lang="en-GB" sz="90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Alternatively, </a:t>
            </a:r>
            <a:r>
              <a:rPr lang="en-GB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Increase</a:t>
            </a:r>
            <a:r>
              <a:rPr lang="en-GB" sz="900" baseline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 and </a:t>
            </a:r>
            <a:r>
              <a:rPr lang="en-GB" sz="900" b="1" baseline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Decrease </a:t>
            </a:r>
            <a:r>
              <a:rPr lang="en-GB" sz="900" baseline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list level can be used</a:t>
            </a:r>
            <a:br>
              <a:rPr lang="en-GB" sz="900" baseline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</a:br>
            <a:endParaRPr lang="en-GB" sz="900" baseline="0" noProof="1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  <a:p>
            <a:pPr eaLnBrk="1" hangingPunct="1">
              <a:spcAft>
                <a:spcPts val="600"/>
              </a:spcAft>
              <a:defRPr/>
            </a:pPr>
            <a:r>
              <a:rPr lang="en-GB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HINT: </a:t>
            </a:r>
            <a:r>
              <a:rPr lang="en-GB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Use bullet button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Delete bullet for regular text.</a:t>
            </a:r>
            <a:b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</a:b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Click on the bullet button to reaply the correct bullet again</a:t>
            </a:r>
          </a:p>
          <a:p>
            <a:pPr eaLnBrk="1" hangingPunct="1">
              <a:spcAft>
                <a:spcPts val="600"/>
              </a:spcAft>
              <a:defRPr/>
            </a:pPr>
            <a:b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</a:br>
            <a:r>
              <a:rPr lang="en-GB" sz="1100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Slides &amp; Layouts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Click on the menu </a:t>
            </a:r>
            <a:r>
              <a:rPr lang="en-GB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New Slide </a:t>
            </a: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in the </a:t>
            </a:r>
            <a:r>
              <a:rPr lang="en-GB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Home</a:t>
            </a: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 tab to insert a new slide</a:t>
            </a:r>
            <a:b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</a:br>
            <a:b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</a:br>
            <a:r>
              <a:rPr lang="en-GB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Change layout</a:t>
            </a:r>
            <a:endParaRPr lang="en-GB" altLang="da-DK" sz="900" b="0" noProof="1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  <a:p>
            <a:pPr marL="0" indent="0">
              <a:spcAft>
                <a:spcPts val="600"/>
              </a:spcAft>
              <a:buFont typeface="+mj-lt"/>
              <a:buNone/>
            </a:pPr>
            <a:r>
              <a:rPr lang="en-GB" sz="900" dirty="0">
                <a:solidFill>
                  <a:schemeClr val="tx1"/>
                </a:solidFill>
                <a:latin typeface="+mn-lt"/>
                <a:ea typeface="Arial" panose="020B0604020202020204" pitchFamily="34" charset="0"/>
              </a:rPr>
              <a:t>Click on the arrow next to </a:t>
            </a:r>
            <a:r>
              <a:rPr lang="en-GB" sz="900" b="1" dirty="0">
                <a:solidFill>
                  <a:schemeClr val="tx1"/>
                </a:solidFill>
                <a:latin typeface="+mn-lt"/>
                <a:ea typeface="Arial" panose="020B0604020202020204" pitchFamily="34" charset="0"/>
              </a:rPr>
              <a:t>Layout </a:t>
            </a:r>
            <a:r>
              <a:rPr lang="en-GB" sz="900" dirty="0">
                <a:solidFill>
                  <a:schemeClr val="tx1"/>
                </a:solidFill>
                <a:latin typeface="+mn-lt"/>
                <a:ea typeface="Arial" panose="020B0604020202020204" pitchFamily="34" charset="0"/>
              </a:rPr>
              <a:t>to view </a:t>
            </a:r>
            <a:br>
              <a:rPr lang="en-GB" sz="900" dirty="0">
                <a:solidFill>
                  <a:schemeClr val="tx1"/>
                </a:solidFill>
                <a:latin typeface="+mn-lt"/>
                <a:ea typeface="Arial" panose="020B0604020202020204" pitchFamily="34" charset="0"/>
              </a:rPr>
            </a:br>
            <a:r>
              <a:rPr lang="en-GB" sz="900" dirty="0">
                <a:solidFill>
                  <a:schemeClr val="tx1"/>
                </a:solidFill>
                <a:latin typeface="+mn-lt"/>
                <a:ea typeface="Arial" panose="020B0604020202020204" pitchFamily="34" charset="0"/>
              </a:rPr>
              <a:t>a dropdown menu of possible slide layouts</a:t>
            </a:r>
            <a:br>
              <a:rPr lang="en-GB" sz="900" dirty="0">
                <a:solidFill>
                  <a:schemeClr val="tx1"/>
                </a:solidFill>
                <a:latin typeface="+mn-lt"/>
                <a:ea typeface="Arial" panose="020B0604020202020204" pitchFamily="34" charset="0"/>
              </a:rPr>
            </a:br>
            <a:endParaRPr lang="en-GB" sz="900" dirty="0">
              <a:solidFill>
                <a:schemeClr val="tx1"/>
              </a:solidFill>
              <a:latin typeface="+mn-lt"/>
              <a:ea typeface="Arial" panose="020B0604020202020204" pitchFamily="34" charset="0"/>
            </a:endParaRPr>
          </a:p>
          <a:p>
            <a:pPr eaLnBrk="1" hangingPunct="1">
              <a:spcAft>
                <a:spcPts val="600"/>
              </a:spcAft>
              <a:defRPr/>
            </a:pPr>
            <a:r>
              <a:rPr lang="en-GB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Reset slide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None/>
              <a:tabLst/>
              <a:defRPr/>
            </a:pPr>
            <a:r>
              <a:rPr lang="en-GB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1. </a:t>
            </a:r>
            <a:r>
              <a:rPr lang="en-GB" altLang="da-DK" sz="90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Click the </a:t>
            </a:r>
            <a:r>
              <a:rPr lang="en-GB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Home</a:t>
            </a:r>
            <a:r>
              <a:rPr lang="en-GB" altLang="da-DK" sz="90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 tab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None/>
              <a:tabLst/>
              <a:defRPr/>
            </a:pPr>
            <a:r>
              <a:rPr lang="en-GB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2. </a:t>
            </a:r>
            <a:r>
              <a:rPr lang="en-GB" altLang="da-DK" sz="90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Click the </a:t>
            </a:r>
            <a:r>
              <a:rPr lang="en-GB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Reset</a:t>
            </a:r>
            <a:r>
              <a:rPr lang="en-GB" altLang="da-DK" sz="90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 menu to reset position, size </a:t>
            </a:r>
            <a:br>
              <a:rPr lang="en-GB" altLang="da-DK" sz="90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</a:br>
            <a:r>
              <a:rPr lang="en-GB" altLang="da-DK" sz="90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and formatting of the slide placeholders to their default settings</a:t>
            </a:r>
            <a:endParaRPr lang="en-GB" sz="900" dirty="0">
              <a:solidFill>
                <a:schemeClr val="tx1"/>
              </a:solidFill>
              <a:latin typeface="+mn-lt"/>
              <a:ea typeface="Arial" panose="020B0604020202020204" pitchFamily="34" charset="0"/>
            </a:endParaRP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12B8CEB7-8718-40FB-BCC9-2AC96094B83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3263618" y="4859226"/>
            <a:ext cx="475428" cy="176762"/>
          </a:xfrm>
          <a:prstGeom prst="rect">
            <a:avLst/>
          </a:prstGeom>
        </p:spPr>
      </p:pic>
      <p:pic>
        <p:nvPicPr>
          <p:cNvPr id="29" name="Picture 16">
            <a:extLst>
              <a:ext uri="{FF2B5EF4-FFF2-40B4-BE49-F238E27FC236}">
                <a16:creationId xmlns:a16="http://schemas.microsoft.com/office/drawing/2014/main" id="{1543AAD2-58D2-4DCE-A080-AFA6A459F608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3263618" y="4004907"/>
            <a:ext cx="328881" cy="505501"/>
          </a:xfrm>
          <a:prstGeom prst="rect">
            <a:avLst/>
          </a:prstGeom>
        </p:spPr>
      </p:pic>
      <p:pic>
        <p:nvPicPr>
          <p:cNvPr id="30" name="Picture 20">
            <a:extLst>
              <a:ext uri="{FF2B5EF4-FFF2-40B4-BE49-F238E27FC236}">
                <a16:creationId xmlns:a16="http://schemas.microsoft.com/office/drawing/2014/main" id="{F410AF64-93DE-4C35-8AC4-D2AFA638F572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3266316" y="5851792"/>
            <a:ext cx="538465" cy="172841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5AAFDC93-9DCC-4CE4-B8D7-6137FEEF048E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3263618" y="2499649"/>
            <a:ext cx="457143" cy="25714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92A5FDF-69DC-4DD2-BFF8-3478E75DBB7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9"/>
          <a:srcRect l="50000" t="50000" b="4554"/>
          <a:stretch/>
        </p:blipFill>
        <p:spPr>
          <a:xfrm>
            <a:off x="7065739" y="2694597"/>
            <a:ext cx="437508" cy="365851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D428E528-3C21-43A5-9A1F-5FC8A3BB1E92}"/>
              </a:ext>
            </a:extLst>
          </p:cNvPr>
          <p:cNvGrpSpPr/>
          <p:nvPr userDrawn="1"/>
        </p:nvGrpSpPr>
        <p:grpSpPr>
          <a:xfrm>
            <a:off x="10565562" y="3174824"/>
            <a:ext cx="991746" cy="384654"/>
            <a:chOff x="10992821" y="4404000"/>
            <a:chExt cx="1588357" cy="616052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A44E7E5B-C2F8-47A1-8626-A6E32640159D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10"/>
            <a:srcRect l="1" t="29690" r="1315"/>
            <a:stretch/>
          </p:blipFill>
          <p:spPr>
            <a:xfrm>
              <a:off x="10992821" y="4404000"/>
              <a:ext cx="1588357" cy="616052"/>
            </a:xfrm>
            <a:prstGeom prst="rect">
              <a:avLst/>
            </a:prstGeom>
          </p:spPr>
        </p:pic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5065702C-2099-41C8-904A-A3616CD11CA4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10"/>
            <a:srcRect l="21641" t="72894" r="72046" b="1834"/>
            <a:stretch/>
          </p:blipFill>
          <p:spPr>
            <a:xfrm>
              <a:off x="12479578" y="4785230"/>
              <a:ext cx="101600" cy="221441"/>
            </a:xfrm>
            <a:prstGeom prst="rect">
              <a:avLst/>
            </a:prstGeom>
          </p:spPr>
        </p:pic>
      </p:grpSp>
      <p:pic>
        <p:nvPicPr>
          <p:cNvPr id="34" name="Picture 2">
            <a:extLst>
              <a:ext uri="{FF2B5EF4-FFF2-40B4-BE49-F238E27FC236}">
                <a16:creationId xmlns:a16="http://schemas.microsoft.com/office/drawing/2014/main" id="{23C2B142-78D9-4D1A-A62B-85445D78273E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3263618" y="3209517"/>
            <a:ext cx="257143" cy="2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60758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D">
    <p:bg>
      <p:bgPr>
        <a:solidFill>
          <a:srgbClr val="27435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3">
            <a:extLst>
              <a:ext uri="{FF2B5EF4-FFF2-40B4-BE49-F238E27FC236}">
                <a16:creationId xmlns:a16="http://schemas.microsoft.com/office/drawing/2014/main" id="{48319E72-8D9D-F209-4091-4AE551E596F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1999" cy="6858000"/>
          </a:xfrm>
          <a:prstGeom prst="rect">
            <a:avLst/>
          </a:prstGeom>
          <a:noFill/>
        </p:spPr>
        <p:txBody>
          <a:bodyPr lIns="144000" tIns="72000" rIns="144000" anchor="t" anchorCtr="0">
            <a:noAutofit/>
          </a:bodyPr>
          <a:lstStyle>
            <a:lvl1pPr marL="0" indent="0" algn="l">
              <a:buNone/>
              <a:defRPr sz="1800">
                <a:solidFill>
                  <a:srgbClr val="F17E64"/>
                </a:solidFill>
                <a:latin typeface="+mj-lt"/>
              </a:defRPr>
            </a:lvl1pPr>
          </a:lstStyle>
          <a:p>
            <a:r>
              <a:rPr lang="en-GB" dirty="0">
                <a:effectLst/>
              </a:rPr>
              <a:t>Click on this space, then access the Coloplast tab to view and add an image from our </a:t>
            </a:r>
            <a:r>
              <a:rPr lang="en-GB" dirty="0" err="1">
                <a:effectLst/>
              </a:rPr>
              <a:t>Templafy</a:t>
            </a:r>
            <a:r>
              <a:rPr lang="en-GB" dirty="0">
                <a:effectLst/>
              </a:rPr>
              <a:t> library</a:t>
            </a:r>
            <a:endParaRPr lang="en-GB" noProof="0" dirty="0"/>
          </a:p>
        </p:txBody>
      </p:sp>
      <p:sp>
        <p:nvSpPr>
          <p:cNvPr id="22" name="Date_DateCustomB">
            <a:extLst>
              <a:ext uri="{FF2B5EF4-FFF2-40B4-BE49-F238E27FC236}">
                <a16:creationId xmlns:a16="http://schemas.microsoft.com/office/drawing/2014/main" id="{677A8389-4C7C-32E5-C778-63322AB87F5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28815" y="360000"/>
            <a:ext cx="2414434" cy="216107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3" name="FLD_PresentationTitle">
            <a:extLst>
              <a:ext uri="{FF2B5EF4-FFF2-40B4-BE49-F238E27FC236}">
                <a16:creationId xmlns:a16="http://schemas.microsoft.com/office/drawing/2014/main" id="{328110DA-2C35-166D-895A-916003B8744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 bwMode="black">
          <a:xfrm>
            <a:off x="728815" y="1409701"/>
            <a:ext cx="5189385" cy="2269500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lnSpc>
                <a:spcPct val="83000"/>
              </a:lnSpc>
              <a:defRPr sz="6000" b="0" i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>
                <a:effectLst/>
              </a:rPr>
              <a:t>This space is for your main headline</a:t>
            </a:r>
            <a:endParaRPr lang="en-GB" dirty="0"/>
          </a:p>
        </p:txBody>
      </p:sp>
      <p:sp>
        <p:nvSpPr>
          <p:cNvPr id="14" name="FLD_PresentationSubtitle">
            <a:extLst>
              <a:ext uri="{FF2B5EF4-FFF2-40B4-BE49-F238E27FC236}">
                <a16:creationId xmlns:a16="http://schemas.microsoft.com/office/drawing/2014/main" id="{6E328E63-EFD7-5B18-F7ED-F38F2A85C70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 bwMode="black">
          <a:xfrm>
            <a:off x="728816" y="3842361"/>
            <a:ext cx="5185687" cy="756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2400" i="0">
                <a:solidFill>
                  <a:schemeClr val="tx1"/>
                </a:solidFill>
              </a:defRPr>
            </a:lvl1pPr>
            <a:lvl2pPr marL="0" indent="0" algn="l">
              <a:lnSpc>
                <a:spcPct val="100000"/>
              </a:lnSpc>
              <a:buFont typeface="Arial" panose="020B0604020202020204" pitchFamily="34" charset="0"/>
              <a:buNone/>
              <a:defRPr sz="2000" i="0">
                <a:solidFill>
                  <a:srgbClr val="404040"/>
                </a:solidFill>
              </a:defRPr>
            </a:lvl2pPr>
            <a:lvl3pPr marL="0" indent="0" algn="l"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3pPr>
            <a:lvl4pPr marL="0" indent="0" algn="l"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4pPr>
            <a:lvl5pPr marL="0" indent="0" algn="l"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5pPr>
            <a:lvl6pPr marL="0" indent="0" algn="l"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6pPr>
            <a:lvl7pPr marL="0" indent="0" algn="l"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7pPr>
            <a:lvl8pPr marL="0" indent="0" algn="l"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8pPr>
            <a:lvl9pPr marL="0" indent="0" algn="l"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9pPr>
          </a:lstStyle>
          <a:p>
            <a:r>
              <a:rPr lang="en-GB" dirty="0">
                <a:effectLst/>
              </a:rPr>
              <a:t>This space is for a descriptor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72FF4A6F-296F-3B4B-3549-F75C81D38112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 rot="16200000">
            <a:off x="10690126" y="4867483"/>
            <a:ext cx="671371" cy="2332382"/>
          </a:xfrm>
          <a:prstGeom prst="round2SameRect">
            <a:avLst>
              <a:gd name="adj1" fmla="val 5883"/>
              <a:gd name="adj2" fmla="val 0"/>
            </a:avLst>
          </a:prstGeom>
          <a:solidFill>
            <a:srgbClr val="00A2BA"/>
          </a:solidFill>
          <a:ln>
            <a:noFill/>
          </a:ln>
        </p:spPr>
        <p:txBody>
          <a:bodyPr>
            <a:noAutofit/>
          </a:bodyPr>
          <a:lstStyle>
            <a:lvl1pPr>
              <a:defRPr sz="1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Footer Placeholder 3">
            <a:extLst>
              <a:ext uri="{FF2B5EF4-FFF2-40B4-BE49-F238E27FC236}">
                <a16:creationId xmlns:a16="http://schemas.microsoft.com/office/drawing/2014/main" id="{04DF0045-22E2-ACD1-0892-B775C352445E}"/>
              </a:ext>
            </a:extLst>
          </p:cNvPr>
          <p:cNvSpPr>
            <a:spLocks noGrp="1"/>
          </p:cNvSpPr>
          <p:nvPr>
            <p:ph type="ftr" sz="quarter" idx="30"/>
          </p:nvPr>
        </p:nvSpPr>
        <p:spPr>
          <a:xfrm>
            <a:off x="0" y="6858000"/>
            <a:ext cx="0" cy="0"/>
          </a:xfrm>
        </p:spPr>
        <p:txBody>
          <a:bodyPr/>
          <a:lstStyle>
            <a:lvl1pPr>
              <a:defRPr sz="700">
                <a:noFill/>
              </a:defRPr>
            </a:lvl1pPr>
          </a:lstStyle>
          <a:p>
            <a:endParaRPr lang="en-GB" dirty="0"/>
          </a:p>
        </p:txBody>
      </p:sp>
      <p:sp>
        <p:nvSpPr>
          <p:cNvPr id="16" name="Slide Number Placeholder 4">
            <a:extLst>
              <a:ext uri="{FF2B5EF4-FFF2-40B4-BE49-F238E27FC236}">
                <a16:creationId xmlns:a16="http://schemas.microsoft.com/office/drawing/2014/main" id="{A3786ED4-48FF-55B0-2032-9A432EB9BD68}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>
          <a:xfrm>
            <a:off x="0" y="6858000"/>
            <a:ext cx="0" cy="0"/>
          </a:xfrm>
        </p:spPr>
        <p:txBody>
          <a:bodyPr/>
          <a:lstStyle>
            <a:lvl1pPr>
              <a:defRPr sz="700">
                <a:noFill/>
              </a:defRPr>
            </a:lvl1pPr>
          </a:lstStyle>
          <a:p>
            <a:fld id="{BE459162-0D30-784D-9ED6-FB04668B2BB3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0" name="Text Placeholder Logo">
            <a:extLst>
              <a:ext uri="{FF2B5EF4-FFF2-40B4-BE49-F238E27FC236}">
                <a16:creationId xmlns:a16="http://schemas.microsoft.com/office/drawing/2014/main" id="{FFDA0AFC-03DD-1339-3F4A-A142DEF2DC39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0077055" y="5867287"/>
            <a:ext cx="1476000" cy="332771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r>
              <a:rPr lang="en-GB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7027267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3" pos="3728">
          <p15:clr>
            <a:srgbClr val="FBAE40"/>
          </p15:clr>
        </p15:guide>
        <p15:guide id="4" pos="3953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C800F7-61FA-21BB-DFAF-644578FE04D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/>
              <a:t>This space is for your agenda title</a:t>
            </a:r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88135F81-4DD4-6A96-D45A-CD7EFBA345FF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727200" y="1636396"/>
            <a:ext cx="500800" cy="39877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fontAlgn="t">
              <a:buNone/>
              <a:defRPr sz="2000" b="0" i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GB" dirty="0"/>
              <a:t>01.</a:t>
            </a:r>
          </a:p>
        </p:txBody>
      </p:sp>
      <p:sp>
        <p:nvSpPr>
          <p:cNvPr id="29" name="Text Placeholder 2">
            <a:extLst>
              <a:ext uri="{FF2B5EF4-FFF2-40B4-BE49-F238E27FC236}">
                <a16:creationId xmlns:a16="http://schemas.microsoft.com/office/drawing/2014/main" id="{9CFC0EC9-2BE0-0F9D-FE22-E4F92E1D12E2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1465832" y="1636395"/>
            <a:ext cx="5925567" cy="398773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marL="0" indent="0" algn="l" fontAlgn="t">
              <a:spcBef>
                <a:spcPts val="0"/>
              </a:spcBef>
              <a:buNone/>
              <a:defRPr lang="en-GB" sz="2000" b="0" i="0" smtClean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 lvl="0"/>
            <a:r>
              <a:rPr lang="en-GB" dirty="0"/>
              <a:t>Add an agenda point and number</a:t>
            </a:r>
          </a:p>
        </p:txBody>
      </p:sp>
      <p:sp>
        <p:nvSpPr>
          <p:cNvPr id="30" name="Text Placeholder 2">
            <a:extLst>
              <a:ext uri="{FF2B5EF4-FFF2-40B4-BE49-F238E27FC236}">
                <a16:creationId xmlns:a16="http://schemas.microsoft.com/office/drawing/2014/main" id="{53CADC62-D7F1-DD90-CCFF-6D25CDCEB8AF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727200" y="2432453"/>
            <a:ext cx="500800" cy="39877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fontAlgn="t">
              <a:buNone/>
              <a:defRPr sz="2000" b="0" i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GB" dirty="0"/>
              <a:t>01.</a:t>
            </a:r>
          </a:p>
        </p:txBody>
      </p:sp>
      <p:sp>
        <p:nvSpPr>
          <p:cNvPr id="31" name="Text Placeholder 2">
            <a:extLst>
              <a:ext uri="{FF2B5EF4-FFF2-40B4-BE49-F238E27FC236}">
                <a16:creationId xmlns:a16="http://schemas.microsoft.com/office/drawing/2014/main" id="{E432A257-67FB-CDCD-99D7-4501B7F4F7FB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1465832" y="2432452"/>
            <a:ext cx="5925567" cy="39877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fontAlgn="t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/>
              <a:t>Add an agenda point and number</a:t>
            </a:r>
          </a:p>
        </p:txBody>
      </p:sp>
      <p:sp>
        <p:nvSpPr>
          <p:cNvPr id="35" name="Text Placeholder 2">
            <a:extLst>
              <a:ext uri="{FF2B5EF4-FFF2-40B4-BE49-F238E27FC236}">
                <a16:creationId xmlns:a16="http://schemas.microsoft.com/office/drawing/2014/main" id="{DA97D257-A05C-8D84-7FE5-3E4D2809978A}"/>
              </a:ext>
            </a:extLst>
          </p:cNvPr>
          <p:cNvSpPr>
            <a:spLocks noGrp="1"/>
          </p:cNvSpPr>
          <p:nvPr>
            <p:ph type="body" sz="quarter" idx="60" hasCustomPrompt="1"/>
          </p:nvPr>
        </p:nvSpPr>
        <p:spPr>
          <a:xfrm>
            <a:off x="727200" y="4032615"/>
            <a:ext cx="500800" cy="39877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fontAlgn="t">
              <a:buNone/>
              <a:defRPr sz="2000" b="0" i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GB" dirty="0"/>
              <a:t>01.</a:t>
            </a:r>
          </a:p>
        </p:txBody>
      </p:sp>
      <p:sp>
        <p:nvSpPr>
          <p:cNvPr id="39" name="Text Placeholder 2">
            <a:extLst>
              <a:ext uri="{FF2B5EF4-FFF2-40B4-BE49-F238E27FC236}">
                <a16:creationId xmlns:a16="http://schemas.microsoft.com/office/drawing/2014/main" id="{A2229F42-484D-1442-5E69-3DCB752084F8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1465832" y="4032614"/>
            <a:ext cx="5925567" cy="39877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fontAlgn="t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/>
              <a:t>Add an agenda point and number</a:t>
            </a:r>
          </a:p>
        </p:txBody>
      </p:sp>
      <p:sp>
        <p:nvSpPr>
          <p:cNvPr id="40" name="Text Placeholder 2">
            <a:extLst>
              <a:ext uri="{FF2B5EF4-FFF2-40B4-BE49-F238E27FC236}">
                <a16:creationId xmlns:a16="http://schemas.microsoft.com/office/drawing/2014/main" id="{57DF709E-0BA3-9B98-6BF9-F4EC3EDC89DE}"/>
              </a:ext>
            </a:extLst>
          </p:cNvPr>
          <p:cNvSpPr>
            <a:spLocks noGrp="1"/>
          </p:cNvSpPr>
          <p:nvPr>
            <p:ph type="body" sz="quarter" idx="64" hasCustomPrompt="1"/>
          </p:nvPr>
        </p:nvSpPr>
        <p:spPr>
          <a:xfrm>
            <a:off x="727200" y="3232534"/>
            <a:ext cx="500800" cy="39877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fontAlgn="t">
              <a:buNone/>
              <a:defRPr sz="2000" b="0" i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GB" dirty="0"/>
              <a:t>01.</a:t>
            </a:r>
          </a:p>
        </p:txBody>
      </p:sp>
      <p:sp>
        <p:nvSpPr>
          <p:cNvPr id="41" name="Text Placeholder 2">
            <a:extLst>
              <a:ext uri="{FF2B5EF4-FFF2-40B4-BE49-F238E27FC236}">
                <a16:creationId xmlns:a16="http://schemas.microsoft.com/office/drawing/2014/main" id="{C8C83C65-4E50-A92F-F7A1-A752CCBA5B81}"/>
              </a:ext>
            </a:extLst>
          </p:cNvPr>
          <p:cNvSpPr>
            <a:spLocks noGrp="1"/>
          </p:cNvSpPr>
          <p:nvPr>
            <p:ph type="body" sz="quarter" idx="66" hasCustomPrompt="1"/>
          </p:nvPr>
        </p:nvSpPr>
        <p:spPr>
          <a:xfrm>
            <a:off x="1465832" y="3232533"/>
            <a:ext cx="5925567" cy="39877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fontAlgn="t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/>
              <a:t>Add an agenda point and number</a:t>
            </a:r>
          </a:p>
        </p:txBody>
      </p:sp>
      <p:sp>
        <p:nvSpPr>
          <p:cNvPr id="42" name="Text Placeholder 2">
            <a:extLst>
              <a:ext uri="{FF2B5EF4-FFF2-40B4-BE49-F238E27FC236}">
                <a16:creationId xmlns:a16="http://schemas.microsoft.com/office/drawing/2014/main" id="{20ED8930-A9A8-21C0-DF79-D74DAE3EC17F}"/>
              </a:ext>
            </a:extLst>
          </p:cNvPr>
          <p:cNvSpPr>
            <a:spLocks noGrp="1"/>
          </p:cNvSpPr>
          <p:nvPr>
            <p:ph type="body" sz="quarter" idx="67" hasCustomPrompt="1"/>
          </p:nvPr>
        </p:nvSpPr>
        <p:spPr>
          <a:xfrm>
            <a:off x="727200" y="4830446"/>
            <a:ext cx="500800" cy="39877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fontAlgn="t">
              <a:buNone/>
              <a:defRPr sz="2000" b="0" i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GB" dirty="0"/>
              <a:t>01.</a:t>
            </a:r>
          </a:p>
        </p:txBody>
      </p:sp>
      <p:sp>
        <p:nvSpPr>
          <p:cNvPr id="43" name="Text Placeholder 2">
            <a:extLst>
              <a:ext uri="{FF2B5EF4-FFF2-40B4-BE49-F238E27FC236}">
                <a16:creationId xmlns:a16="http://schemas.microsoft.com/office/drawing/2014/main" id="{E7B7BFCB-126B-3A65-62C2-6AFDCF8ECC24}"/>
              </a:ext>
            </a:extLst>
          </p:cNvPr>
          <p:cNvSpPr>
            <a:spLocks noGrp="1"/>
          </p:cNvSpPr>
          <p:nvPr>
            <p:ph type="body" sz="quarter" idx="69" hasCustomPrompt="1"/>
          </p:nvPr>
        </p:nvSpPr>
        <p:spPr>
          <a:xfrm>
            <a:off x="1465832" y="4830445"/>
            <a:ext cx="5925567" cy="39877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fontAlgn="t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/>
              <a:t>Add an agenda point and number</a:t>
            </a:r>
          </a:p>
        </p:txBody>
      </p:sp>
      <p:sp>
        <p:nvSpPr>
          <p:cNvPr id="3" name="Date_DateCustomB">
            <a:extLst>
              <a:ext uri="{FF2B5EF4-FFF2-40B4-BE49-F238E27FC236}">
                <a16:creationId xmlns:a16="http://schemas.microsoft.com/office/drawing/2014/main" id="{19DB1FBC-5220-41C3-FA9C-B3E86CFCB08F}"/>
              </a:ext>
            </a:extLst>
          </p:cNvPr>
          <p:cNvSpPr>
            <a:spLocks noGrp="1"/>
          </p:cNvSpPr>
          <p:nvPr>
            <p:ph type="dt" sz="half" idx="7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FLD_PresentationTitle">
            <a:extLst>
              <a:ext uri="{FF2B5EF4-FFF2-40B4-BE49-F238E27FC236}">
                <a16:creationId xmlns:a16="http://schemas.microsoft.com/office/drawing/2014/main" id="{C9BB96F8-F7F6-5695-29AC-D96706B202ED}"/>
              </a:ext>
            </a:extLst>
          </p:cNvPr>
          <p:cNvSpPr>
            <a:spLocks noGrp="1"/>
          </p:cNvSpPr>
          <p:nvPr>
            <p:ph type="ftr" sz="quarter" idx="7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3745DC8-75F2-79AA-FCDA-E69F600D2531}"/>
              </a:ext>
            </a:extLst>
          </p:cNvPr>
          <p:cNvSpPr>
            <a:spLocks noGrp="1"/>
          </p:cNvSpPr>
          <p:nvPr>
            <p:ph type="sldNum" sz="quarter" idx="72"/>
          </p:nvPr>
        </p:nvSpPr>
        <p:spPr/>
        <p:txBody>
          <a:bodyPr/>
          <a:lstStyle/>
          <a:p>
            <a:fld id="{BE459162-0D30-784D-9ED6-FB04668B2BB3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4077076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656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ng 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DA716D-E457-66ED-986A-02110F10912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/>
              <a:t>This space is for your agenda title</a:t>
            </a:r>
          </a:p>
        </p:txBody>
      </p:sp>
      <p:sp>
        <p:nvSpPr>
          <p:cNvPr id="39" name="Text Placeholder 2">
            <a:extLst>
              <a:ext uri="{FF2B5EF4-FFF2-40B4-BE49-F238E27FC236}">
                <a16:creationId xmlns:a16="http://schemas.microsoft.com/office/drawing/2014/main" id="{59206743-73B5-9518-0323-587E10481D43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727200" y="1636396"/>
            <a:ext cx="500800" cy="39877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fontAlgn="t">
              <a:spcBef>
                <a:spcPts val="0"/>
              </a:spcBef>
              <a:buNone/>
              <a:defRPr sz="2000" b="0" i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GB" dirty="0"/>
              <a:t>01.</a:t>
            </a:r>
          </a:p>
        </p:txBody>
      </p:sp>
      <p:sp>
        <p:nvSpPr>
          <p:cNvPr id="60" name="Text Placeholder 2">
            <a:extLst>
              <a:ext uri="{FF2B5EF4-FFF2-40B4-BE49-F238E27FC236}">
                <a16:creationId xmlns:a16="http://schemas.microsoft.com/office/drawing/2014/main" id="{71A95BBC-A67F-39EF-219E-EECF09732A26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1465832" y="1636395"/>
            <a:ext cx="4456259" cy="398773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marL="0" indent="0" algn="l" fontAlgn="t">
              <a:spcBef>
                <a:spcPts val="0"/>
              </a:spcBef>
              <a:buNone/>
              <a:defRPr lang="en-GB" sz="2000" b="0" i="0" smtClean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 lvl="0"/>
            <a:r>
              <a:rPr lang="en-GB" dirty="0"/>
              <a:t>Add an agenda point and number</a:t>
            </a:r>
          </a:p>
        </p:txBody>
      </p:sp>
      <p:sp>
        <p:nvSpPr>
          <p:cNvPr id="61" name="Text Placeholder 2">
            <a:extLst>
              <a:ext uri="{FF2B5EF4-FFF2-40B4-BE49-F238E27FC236}">
                <a16:creationId xmlns:a16="http://schemas.microsoft.com/office/drawing/2014/main" id="{B10A8390-1F73-7DD1-AEEA-91D3353F4B1E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727200" y="2432453"/>
            <a:ext cx="500800" cy="39877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fontAlgn="t">
              <a:spcBef>
                <a:spcPts val="0"/>
              </a:spcBef>
              <a:buNone/>
              <a:defRPr sz="2000" b="0" i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GB" dirty="0"/>
              <a:t>01.</a:t>
            </a:r>
          </a:p>
        </p:txBody>
      </p:sp>
      <p:sp>
        <p:nvSpPr>
          <p:cNvPr id="63" name="Text Placeholder 2">
            <a:extLst>
              <a:ext uri="{FF2B5EF4-FFF2-40B4-BE49-F238E27FC236}">
                <a16:creationId xmlns:a16="http://schemas.microsoft.com/office/drawing/2014/main" id="{2990A4EA-232E-76CC-2F07-408A1851935C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1465832" y="2432452"/>
            <a:ext cx="4456259" cy="39877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fontAlgn="t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/>
              <a:t>Add an agenda point and number</a:t>
            </a:r>
          </a:p>
        </p:txBody>
      </p:sp>
      <p:sp>
        <p:nvSpPr>
          <p:cNvPr id="64" name="Text Placeholder 2">
            <a:extLst>
              <a:ext uri="{FF2B5EF4-FFF2-40B4-BE49-F238E27FC236}">
                <a16:creationId xmlns:a16="http://schemas.microsoft.com/office/drawing/2014/main" id="{B3DB39D6-D5D4-0BFA-3C8E-B46A1FD689D2}"/>
              </a:ext>
            </a:extLst>
          </p:cNvPr>
          <p:cNvSpPr>
            <a:spLocks noGrp="1"/>
          </p:cNvSpPr>
          <p:nvPr>
            <p:ph type="body" sz="quarter" idx="60" hasCustomPrompt="1"/>
          </p:nvPr>
        </p:nvSpPr>
        <p:spPr>
          <a:xfrm>
            <a:off x="727200" y="4032615"/>
            <a:ext cx="500800" cy="39877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fontAlgn="t">
              <a:spcBef>
                <a:spcPts val="0"/>
              </a:spcBef>
              <a:buNone/>
              <a:defRPr sz="2000" b="0" i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GB" dirty="0"/>
              <a:t>01.</a:t>
            </a:r>
          </a:p>
        </p:txBody>
      </p:sp>
      <p:sp>
        <p:nvSpPr>
          <p:cNvPr id="66" name="Text Placeholder 2">
            <a:extLst>
              <a:ext uri="{FF2B5EF4-FFF2-40B4-BE49-F238E27FC236}">
                <a16:creationId xmlns:a16="http://schemas.microsoft.com/office/drawing/2014/main" id="{8E063507-662E-14AB-D8EB-A1073D77700E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1465832" y="4032614"/>
            <a:ext cx="4456259" cy="39877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fontAlgn="t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/>
              <a:t>Add an agenda point and number</a:t>
            </a:r>
          </a:p>
        </p:txBody>
      </p:sp>
      <p:sp>
        <p:nvSpPr>
          <p:cNvPr id="67" name="Text Placeholder 2">
            <a:extLst>
              <a:ext uri="{FF2B5EF4-FFF2-40B4-BE49-F238E27FC236}">
                <a16:creationId xmlns:a16="http://schemas.microsoft.com/office/drawing/2014/main" id="{C7A36AA0-D8E2-92CE-0CF5-C255038C1163}"/>
              </a:ext>
            </a:extLst>
          </p:cNvPr>
          <p:cNvSpPr>
            <a:spLocks noGrp="1"/>
          </p:cNvSpPr>
          <p:nvPr>
            <p:ph type="body" sz="quarter" idx="64" hasCustomPrompt="1"/>
          </p:nvPr>
        </p:nvSpPr>
        <p:spPr>
          <a:xfrm>
            <a:off x="727200" y="3232534"/>
            <a:ext cx="500800" cy="39877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fontAlgn="t">
              <a:spcBef>
                <a:spcPts val="0"/>
              </a:spcBef>
              <a:buNone/>
              <a:defRPr sz="2000" b="0" i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GB" dirty="0"/>
              <a:t>01.</a:t>
            </a:r>
          </a:p>
        </p:txBody>
      </p:sp>
      <p:sp>
        <p:nvSpPr>
          <p:cNvPr id="69" name="Text Placeholder 2">
            <a:extLst>
              <a:ext uri="{FF2B5EF4-FFF2-40B4-BE49-F238E27FC236}">
                <a16:creationId xmlns:a16="http://schemas.microsoft.com/office/drawing/2014/main" id="{4FD31797-F191-1711-F15A-D3824434055F}"/>
              </a:ext>
            </a:extLst>
          </p:cNvPr>
          <p:cNvSpPr>
            <a:spLocks noGrp="1"/>
          </p:cNvSpPr>
          <p:nvPr>
            <p:ph type="body" sz="quarter" idx="66" hasCustomPrompt="1"/>
          </p:nvPr>
        </p:nvSpPr>
        <p:spPr>
          <a:xfrm>
            <a:off x="1465832" y="3232533"/>
            <a:ext cx="4456259" cy="39877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fontAlgn="t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/>
              <a:t>Add an agenda point and number</a:t>
            </a:r>
          </a:p>
        </p:txBody>
      </p:sp>
      <p:sp>
        <p:nvSpPr>
          <p:cNvPr id="70" name="Text Placeholder 2">
            <a:extLst>
              <a:ext uri="{FF2B5EF4-FFF2-40B4-BE49-F238E27FC236}">
                <a16:creationId xmlns:a16="http://schemas.microsoft.com/office/drawing/2014/main" id="{E1616DE7-86A7-9283-2180-FD423A7032E1}"/>
              </a:ext>
            </a:extLst>
          </p:cNvPr>
          <p:cNvSpPr>
            <a:spLocks noGrp="1"/>
          </p:cNvSpPr>
          <p:nvPr>
            <p:ph type="body" sz="quarter" idx="67" hasCustomPrompt="1"/>
          </p:nvPr>
        </p:nvSpPr>
        <p:spPr>
          <a:xfrm>
            <a:off x="727200" y="4830446"/>
            <a:ext cx="500800" cy="39877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fontAlgn="t">
              <a:spcBef>
                <a:spcPts val="0"/>
              </a:spcBef>
              <a:buNone/>
              <a:defRPr sz="2000" b="0" i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GB" dirty="0"/>
              <a:t>01.</a:t>
            </a:r>
          </a:p>
        </p:txBody>
      </p:sp>
      <p:sp>
        <p:nvSpPr>
          <p:cNvPr id="72" name="Text Placeholder 2">
            <a:extLst>
              <a:ext uri="{FF2B5EF4-FFF2-40B4-BE49-F238E27FC236}">
                <a16:creationId xmlns:a16="http://schemas.microsoft.com/office/drawing/2014/main" id="{3FF179B1-8462-584E-95DB-1E3B8EC20296}"/>
              </a:ext>
            </a:extLst>
          </p:cNvPr>
          <p:cNvSpPr>
            <a:spLocks noGrp="1"/>
          </p:cNvSpPr>
          <p:nvPr>
            <p:ph type="body" sz="quarter" idx="69" hasCustomPrompt="1"/>
          </p:nvPr>
        </p:nvSpPr>
        <p:spPr>
          <a:xfrm>
            <a:off x="1465832" y="4830445"/>
            <a:ext cx="4456259" cy="39877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fontAlgn="t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/>
              <a:t>Add an agenda point and number</a:t>
            </a:r>
          </a:p>
        </p:txBody>
      </p:sp>
      <p:sp>
        <p:nvSpPr>
          <p:cNvPr id="41" name="Text Placeholder 2">
            <a:extLst>
              <a:ext uri="{FF2B5EF4-FFF2-40B4-BE49-F238E27FC236}">
                <a16:creationId xmlns:a16="http://schemas.microsoft.com/office/drawing/2014/main" id="{6EDC2F3C-9EBB-067C-E202-F20E96660EC4}"/>
              </a:ext>
            </a:extLst>
          </p:cNvPr>
          <p:cNvSpPr>
            <a:spLocks noGrp="1"/>
          </p:cNvSpPr>
          <p:nvPr>
            <p:ph type="body" sz="quarter" idx="70" hasCustomPrompt="1"/>
          </p:nvPr>
        </p:nvSpPr>
        <p:spPr>
          <a:xfrm>
            <a:off x="6278715" y="1636396"/>
            <a:ext cx="500800" cy="39877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fontAlgn="t">
              <a:spcBef>
                <a:spcPts val="0"/>
              </a:spcBef>
              <a:buNone/>
              <a:defRPr sz="2000" b="0" i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GB" dirty="0"/>
              <a:t>01.</a:t>
            </a:r>
          </a:p>
        </p:txBody>
      </p:sp>
      <p:sp>
        <p:nvSpPr>
          <p:cNvPr id="43" name="Text Placeholder 2">
            <a:extLst>
              <a:ext uri="{FF2B5EF4-FFF2-40B4-BE49-F238E27FC236}">
                <a16:creationId xmlns:a16="http://schemas.microsoft.com/office/drawing/2014/main" id="{2D602AB2-6D13-EB7C-A0DA-6D4EFFBA3CE6}"/>
              </a:ext>
            </a:extLst>
          </p:cNvPr>
          <p:cNvSpPr>
            <a:spLocks noGrp="1"/>
          </p:cNvSpPr>
          <p:nvPr>
            <p:ph type="body" sz="quarter" idx="72" hasCustomPrompt="1"/>
          </p:nvPr>
        </p:nvSpPr>
        <p:spPr>
          <a:xfrm>
            <a:off x="7010254" y="1636395"/>
            <a:ext cx="4456259" cy="398773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marL="0" indent="0" algn="l" fontAlgn="t">
              <a:spcBef>
                <a:spcPts val="0"/>
              </a:spcBef>
              <a:buNone/>
              <a:defRPr lang="en-GB" sz="2000" b="0" i="0" smtClean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 lvl="0"/>
            <a:r>
              <a:rPr lang="en-GB" dirty="0"/>
              <a:t>Add an agenda point and number</a:t>
            </a:r>
          </a:p>
        </p:txBody>
      </p:sp>
      <p:sp>
        <p:nvSpPr>
          <p:cNvPr id="44" name="Text Placeholder 2">
            <a:extLst>
              <a:ext uri="{FF2B5EF4-FFF2-40B4-BE49-F238E27FC236}">
                <a16:creationId xmlns:a16="http://schemas.microsoft.com/office/drawing/2014/main" id="{761C075C-D100-6AB2-8750-85BCC1FC7E88}"/>
              </a:ext>
            </a:extLst>
          </p:cNvPr>
          <p:cNvSpPr>
            <a:spLocks noGrp="1"/>
          </p:cNvSpPr>
          <p:nvPr>
            <p:ph type="body" sz="quarter" idx="73" hasCustomPrompt="1"/>
          </p:nvPr>
        </p:nvSpPr>
        <p:spPr>
          <a:xfrm>
            <a:off x="6278715" y="2432453"/>
            <a:ext cx="500800" cy="39877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fontAlgn="t">
              <a:spcBef>
                <a:spcPts val="0"/>
              </a:spcBef>
              <a:buNone/>
              <a:defRPr sz="2000" b="0" i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GB" dirty="0"/>
              <a:t>01.</a:t>
            </a:r>
          </a:p>
        </p:txBody>
      </p:sp>
      <p:sp>
        <p:nvSpPr>
          <p:cNvPr id="46" name="Text Placeholder 2">
            <a:extLst>
              <a:ext uri="{FF2B5EF4-FFF2-40B4-BE49-F238E27FC236}">
                <a16:creationId xmlns:a16="http://schemas.microsoft.com/office/drawing/2014/main" id="{64779EB8-7AAF-7151-5164-AA4D4917EFE9}"/>
              </a:ext>
            </a:extLst>
          </p:cNvPr>
          <p:cNvSpPr>
            <a:spLocks noGrp="1"/>
          </p:cNvSpPr>
          <p:nvPr>
            <p:ph type="body" sz="quarter" idx="75" hasCustomPrompt="1"/>
          </p:nvPr>
        </p:nvSpPr>
        <p:spPr>
          <a:xfrm>
            <a:off x="7010254" y="2432452"/>
            <a:ext cx="4456259" cy="39877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fontAlgn="t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/>
              <a:t>Add an agenda point and number</a:t>
            </a:r>
          </a:p>
        </p:txBody>
      </p:sp>
      <p:sp>
        <p:nvSpPr>
          <p:cNvPr id="47" name="Text Placeholder 2">
            <a:extLst>
              <a:ext uri="{FF2B5EF4-FFF2-40B4-BE49-F238E27FC236}">
                <a16:creationId xmlns:a16="http://schemas.microsoft.com/office/drawing/2014/main" id="{5BE96CCE-62A3-112A-B0AD-8C7374CD2693}"/>
              </a:ext>
            </a:extLst>
          </p:cNvPr>
          <p:cNvSpPr>
            <a:spLocks noGrp="1"/>
          </p:cNvSpPr>
          <p:nvPr>
            <p:ph type="body" sz="quarter" idx="76" hasCustomPrompt="1"/>
          </p:nvPr>
        </p:nvSpPr>
        <p:spPr>
          <a:xfrm>
            <a:off x="6278715" y="4032615"/>
            <a:ext cx="500800" cy="39877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fontAlgn="t">
              <a:spcBef>
                <a:spcPts val="0"/>
              </a:spcBef>
              <a:buNone/>
              <a:defRPr sz="2000" b="0" i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GB" dirty="0"/>
              <a:t>01.</a:t>
            </a:r>
          </a:p>
        </p:txBody>
      </p:sp>
      <p:sp>
        <p:nvSpPr>
          <p:cNvPr id="49" name="Text Placeholder 2">
            <a:extLst>
              <a:ext uri="{FF2B5EF4-FFF2-40B4-BE49-F238E27FC236}">
                <a16:creationId xmlns:a16="http://schemas.microsoft.com/office/drawing/2014/main" id="{C32A0773-65D3-46D1-CB20-22F597816D1D}"/>
              </a:ext>
            </a:extLst>
          </p:cNvPr>
          <p:cNvSpPr>
            <a:spLocks noGrp="1"/>
          </p:cNvSpPr>
          <p:nvPr>
            <p:ph type="body" sz="quarter" idx="78" hasCustomPrompt="1"/>
          </p:nvPr>
        </p:nvSpPr>
        <p:spPr>
          <a:xfrm>
            <a:off x="7010254" y="4032614"/>
            <a:ext cx="4456259" cy="39877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fontAlgn="t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/>
              <a:t>Add an agenda point and number</a:t>
            </a:r>
          </a:p>
        </p:txBody>
      </p:sp>
      <p:sp>
        <p:nvSpPr>
          <p:cNvPr id="50" name="Text Placeholder 2">
            <a:extLst>
              <a:ext uri="{FF2B5EF4-FFF2-40B4-BE49-F238E27FC236}">
                <a16:creationId xmlns:a16="http://schemas.microsoft.com/office/drawing/2014/main" id="{5BD7744D-1356-CEE5-E334-8E3AC9D5FCC7}"/>
              </a:ext>
            </a:extLst>
          </p:cNvPr>
          <p:cNvSpPr>
            <a:spLocks noGrp="1"/>
          </p:cNvSpPr>
          <p:nvPr>
            <p:ph type="body" sz="quarter" idx="79" hasCustomPrompt="1"/>
          </p:nvPr>
        </p:nvSpPr>
        <p:spPr>
          <a:xfrm>
            <a:off x="6278715" y="3232534"/>
            <a:ext cx="500800" cy="39877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fontAlgn="t">
              <a:spcBef>
                <a:spcPts val="0"/>
              </a:spcBef>
              <a:buNone/>
              <a:defRPr sz="2000" b="0" i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GB" dirty="0"/>
              <a:t>01.</a:t>
            </a:r>
          </a:p>
        </p:txBody>
      </p:sp>
      <p:sp>
        <p:nvSpPr>
          <p:cNvPr id="52" name="Text Placeholder 2">
            <a:extLst>
              <a:ext uri="{FF2B5EF4-FFF2-40B4-BE49-F238E27FC236}">
                <a16:creationId xmlns:a16="http://schemas.microsoft.com/office/drawing/2014/main" id="{53B8E123-4D74-38BE-5ED0-13AC85175C8B}"/>
              </a:ext>
            </a:extLst>
          </p:cNvPr>
          <p:cNvSpPr>
            <a:spLocks noGrp="1"/>
          </p:cNvSpPr>
          <p:nvPr>
            <p:ph type="body" sz="quarter" idx="81" hasCustomPrompt="1"/>
          </p:nvPr>
        </p:nvSpPr>
        <p:spPr>
          <a:xfrm>
            <a:off x="7010254" y="3232533"/>
            <a:ext cx="4456259" cy="39877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fontAlgn="t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/>
              <a:t>Add an agenda point and number</a:t>
            </a:r>
          </a:p>
        </p:txBody>
      </p:sp>
      <p:sp>
        <p:nvSpPr>
          <p:cNvPr id="53" name="Text Placeholder 2">
            <a:extLst>
              <a:ext uri="{FF2B5EF4-FFF2-40B4-BE49-F238E27FC236}">
                <a16:creationId xmlns:a16="http://schemas.microsoft.com/office/drawing/2014/main" id="{6B9A5400-B7A6-1C20-6F01-B9E7C105848D}"/>
              </a:ext>
            </a:extLst>
          </p:cNvPr>
          <p:cNvSpPr>
            <a:spLocks noGrp="1"/>
          </p:cNvSpPr>
          <p:nvPr>
            <p:ph type="body" sz="quarter" idx="82" hasCustomPrompt="1"/>
          </p:nvPr>
        </p:nvSpPr>
        <p:spPr>
          <a:xfrm>
            <a:off x="6278715" y="4830446"/>
            <a:ext cx="500800" cy="39877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fontAlgn="t">
              <a:spcBef>
                <a:spcPts val="0"/>
              </a:spcBef>
              <a:buNone/>
              <a:defRPr sz="2000" b="0" i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GB" dirty="0"/>
              <a:t>01.</a:t>
            </a:r>
          </a:p>
        </p:txBody>
      </p:sp>
      <p:sp>
        <p:nvSpPr>
          <p:cNvPr id="55" name="Text Placeholder 2">
            <a:extLst>
              <a:ext uri="{FF2B5EF4-FFF2-40B4-BE49-F238E27FC236}">
                <a16:creationId xmlns:a16="http://schemas.microsoft.com/office/drawing/2014/main" id="{E00F3AC4-944E-38AA-5940-CEC54F2DB31B}"/>
              </a:ext>
            </a:extLst>
          </p:cNvPr>
          <p:cNvSpPr>
            <a:spLocks noGrp="1"/>
          </p:cNvSpPr>
          <p:nvPr>
            <p:ph type="body" sz="quarter" idx="84" hasCustomPrompt="1"/>
          </p:nvPr>
        </p:nvSpPr>
        <p:spPr>
          <a:xfrm>
            <a:off x="7010254" y="4830445"/>
            <a:ext cx="4456259" cy="39877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fontAlgn="t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/>
              <a:t>Add an agenda point and number</a:t>
            </a:r>
          </a:p>
        </p:txBody>
      </p:sp>
      <p:sp>
        <p:nvSpPr>
          <p:cNvPr id="3" name="Date_DateCustomB">
            <a:extLst>
              <a:ext uri="{FF2B5EF4-FFF2-40B4-BE49-F238E27FC236}">
                <a16:creationId xmlns:a16="http://schemas.microsoft.com/office/drawing/2014/main" id="{3CA90F80-B68E-DD97-DC4E-BA422ECFAC37}"/>
              </a:ext>
            </a:extLst>
          </p:cNvPr>
          <p:cNvSpPr>
            <a:spLocks noGrp="1"/>
          </p:cNvSpPr>
          <p:nvPr>
            <p:ph type="dt" sz="half" idx="85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FLD_PresentationTitle">
            <a:extLst>
              <a:ext uri="{FF2B5EF4-FFF2-40B4-BE49-F238E27FC236}">
                <a16:creationId xmlns:a16="http://schemas.microsoft.com/office/drawing/2014/main" id="{811DF014-7D66-685F-35DC-B9C8FB514A99}"/>
              </a:ext>
            </a:extLst>
          </p:cNvPr>
          <p:cNvSpPr>
            <a:spLocks noGrp="1"/>
          </p:cNvSpPr>
          <p:nvPr>
            <p:ph type="ftr" sz="quarter" idx="86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4EFEB50-68D8-E9F1-BABA-4660703EABB6}"/>
              </a:ext>
            </a:extLst>
          </p:cNvPr>
          <p:cNvSpPr>
            <a:spLocks noGrp="1"/>
          </p:cNvSpPr>
          <p:nvPr>
            <p:ph type="sldNum" sz="quarter" idx="87"/>
          </p:nvPr>
        </p:nvSpPr>
        <p:spPr/>
        <p:txBody>
          <a:bodyPr/>
          <a:lstStyle/>
          <a:p>
            <a:fld id="{BE459162-0D30-784D-9ED6-FB04668B2BB3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5500598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727">
          <p15:clr>
            <a:srgbClr val="FBAE40"/>
          </p15:clr>
        </p15:guide>
        <p15:guide id="2" pos="3953">
          <p15:clr>
            <a:srgbClr val="FBAE40"/>
          </p15:clr>
        </p15:guide>
        <p15:guide id="3" pos="4656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reaker A">
    <p:bg>
      <p:bgPr>
        <a:solidFill>
          <a:srgbClr val="00A2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6BC93E64-0FCB-4243-AF29-D7F0C2F7C982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727075" y="363600"/>
            <a:ext cx="2422925" cy="1270800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lnSpc>
                <a:spcPct val="83000"/>
              </a:lnSpc>
              <a:buNone/>
              <a:defRPr sz="10000" b="0" i="0">
                <a:solidFill>
                  <a:schemeClr val="bg1"/>
                </a:solidFill>
                <a:latin typeface="+mj-lt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>
                <a:effectLst/>
              </a:rPr>
              <a:t>01</a:t>
            </a:r>
            <a:endParaRPr lang="en-GB" dirty="0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985546AE-CEB9-5E41-8EB7-AF7A2917F23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 bwMode="white">
          <a:xfrm>
            <a:off x="727075" y="3184753"/>
            <a:ext cx="7961313" cy="1944098"/>
          </a:xfrm>
          <a:prstGeom prst="rect">
            <a:avLst/>
          </a:prstGeom>
        </p:spPr>
        <p:txBody>
          <a:bodyPr anchor="b" anchorCtr="0">
            <a:noAutofit/>
          </a:bodyPr>
          <a:lstStyle>
            <a:lvl1pPr marL="0" indent="0" algn="l" fontAlgn="t">
              <a:lnSpc>
                <a:spcPct val="82000"/>
              </a:lnSpc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6000" b="0" i="0">
                <a:solidFill>
                  <a:schemeClr val="bg1"/>
                </a:solidFill>
                <a:latin typeface="Coloplast Medium" pitchFamily="2" charset="0"/>
              </a:defRPr>
            </a:lvl1pPr>
          </a:lstStyle>
          <a:p>
            <a:r>
              <a:rPr lang="en-GB" noProof="0" dirty="0"/>
              <a:t>This is a breaker slide</a:t>
            </a:r>
            <a:endParaRPr lang="en-GB" dirty="0"/>
          </a:p>
        </p:txBody>
      </p:sp>
      <p:sp>
        <p:nvSpPr>
          <p:cNvPr id="16" name="Subtitle">
            <a:extLst>
              <a:ext uri="{FF2B5EF4-FFF2-40B4-BE49-F238E27FC236}">
                <a16:creationId xmlns:a16="http://schemas.microsoft.com/office/drawing/2014/main" id="{AB8E5CC3-9A0C-C44D-A965-BBA9ED46DB0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 bwMode="black">
          <a:xfrm>
            <a:off x="727075" y="5294488"/>
            <a:ext cx="7961313" cy="91422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2400" i="0">
                <a:solidFill>
                  <a:schemeClr val="bg1"/>
                </a:solidFill>
              </a:defRPr>
            </a:lvl1pPr>
            <a:lvl2pPr marL="0" indent="0" algn="l">
              <a:lnSpc>
                <a:spcPct val="100000"/>
              </a:lnSpc>
              <a:buFont typeface="Arial" panose="020B0604020202020204" pitchFamily="34" charset="0"/>
              <a:buNone/>
              <a:defRPr sz="2000" i="0">
                <a:solidFill>
                  <a:schemeClr val="bg1"/>
                </a:solidFill>
              </a:defRPr>
            </a:lvl2pPr>
            <a:lvl3pPr marL="0" indent="0" algn="l"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3pPr>
            <a:lvl4pPr marL="0" indent="0" algn="l"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4pPr>
            <a:lvl5pPr marL="0" indent="0" algn="l"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5pPr>
            <a:lvl6pPr marL="0" indent="0" algn="l"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6pPr>
            <a:lvl7pPr marL="0" indent="0" algn="l"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7pPr>
            <a:lvl8pPr marL="0" indent="0" algn="l"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8pPr>
            <a:lvl9pPr marL="0" indent="0" algn="l"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9pPr>
          </a:lstStyle>
          <a:p>
            <a:r>
              <a:rPr lang="en-GB" dirty="0">
                <a:effectLst/>
              </a:rPr>
              <a:t>This is a descriptor for your breaker slide</a:t>
            </a:r>
            <a:endParaRPr lang="en-GB" dirty="0"/>
          </a:p>
        </p:txBody>
      </p:sp>
      <p:pic>
        <p:nvPicPr>
          <p:cNvPr id="2" name="Logo emf">
            <a:extLst>
              <a:ext uri="{FF2B5EF4-FFF2-40B4-BE49-F238E27FC236}">
                <a16:creationId xmlns:a16="http://schemas.microsoft.com/office/drawing/2014/main" id="{41CF98BD-FFC8-1708-903B-17C8CE1F569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556370" y="6415641"/>
            <a:ext cx="909059" cy="204481"/>
          </a:xfrm>
          <a:prstGeom prst="rect">
            <a:avLst/>
          </a:prstGeom>
        </p:spPr>
      </p:pic>
      <p:sp>
        <p:nvSpPr>
          <p:cNvPr id="3" name="Date Placeholder 2" hidden="1">
            <a:extLst>
              <a:ext uri="{FF2B5EF4-FFF2-40B4-BE49-F238E27FC236}">
                <a16:creationId xmlns:a16="http://schemas.microsoft.com/office/drawing/2014/main" id="{BFDC78D3-68EA-2484-499C-261D6FCF77C5}"/>
              </a:ext>
            </a:extLst>
          </p:cNvPr>
          <p:cNvSpPr>
            <a:spLocks noGrp="1"/>
          </p:cNvSpPr>
          <p:nvPr>
            <p:ph type="dt" sz="half" idx="29"/>
          </p:nvPr>
        </p:nvSpPr>
        <p:spPr>
          <a:xfrm>
            <a:off x="0" y="6858000"/>
            <a:ext cx="0" cy="0"/>
          </a:xfrm>
        </p:spPr>
        <p:txBody>
          <a:bodyPr/>
          <a:lstStyle>
            <a:lvl1pPr>
              <a:defRPr sz="700">
                <a:noFill/>
              </a:defRPr>
            </a:lvl1pPr>
          </a:lstStyle>
          <a:p>
            <a:endParaRPr lang="en-GB" dirty="0"/>
          </a:p>
        </p:txBody>
      </p:sp>
      <p:sp>
        <p:nvSpPr>
          <p:cNvPr id="4" name="Footer Placeholder 3" hidden="1">
            <a:extLst>
              <a:ext uri="{FF2B5EF4-FFF2-40B4-BE49-F238E27FC236}">
                <a16:creationId xmlns:a16="http://schemas.microsoft.com/office/drawing/2014/main" id="{8885A798-CAD0-A3E1-D2B1-5F6ECEA22F50}"/>
              </a:ext>
            </a:extLst>
          </p:cNvPr>
          <p:cNvSpPr>
            <a:spLocks noGrp="1"/>
          </p:cNvSpPr>
          <p:nvPr>
            <p:ph type="ftr" sz="quarter" idx="30"/>
          </p:nvPr>
        </p:nvSpPr>
        <p:spPr>
          <a:xfrm>
            <a:off x="0" y="6858000"/>
            <a:ext cx="0" cy="0"/>
          </a:xfrm>
        </p:spPr>
        <p:txBody>
          <a:bodyPr/>
          <a:lstStyle>
            <a:lvl1pPr>
              <a:defRPr sz="700">
                <a:noFill/>
              </a:defRPr>
            </a:lvl1pPr>
          </a:lstStyle>
          <a:p>
            <a:endParaRPr lang="en-GB" dirty="0"/>
          </a:p>
        </p:txBody>
      </p:sp>
      <p:sp>
        <p:nvSpPr>
          <p:cNvPr id="5" name="Slide Number Placeholder 4" hidden="1">
            <a:extLst>
              <a:ext uri="{FF2B5EF4-FFF2-40B4-BE49-F238E27FC236}">
                <a16:creationId xmlns:a16="http://schemas.microsoft.com/office/drawing/2014/main" id="{BA16DF12-2055-E62F-3AD5-89B77B0897D9}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>
          <a:xfrm>
            <a:off x="0" y="6858000"/>
            <a:ext cx="0" cy="0"/>
          </a:xfrm>
        </p:spPr>
        <p:txBody>
          <a:bodyPr/>
          <a:lstStyle>
            <a:lvl1pPr>
              <a:defRPr sz="700">
                <a:noFill/>
              </a:defRPr>
            </a:lvl1pPr>
          </a:lstStyle>
          <a:p>
            <a:fld id="{BE459162-0D30-784D-9ED6-FB04668B2BB3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451CCD9-E1B4-2587-4FA0-D1CD10C5DBC2}"/>
              </a:ext>
            </a:extLst>
          </p:cNvPr>
          <p:cNvSpPr txBox="1"/>
          <p:nvPr userDrawn="1"/>
        </p:nvSpPr>
        <p:spPr>
          <a:xfrm>
            <a:off x="727075" y="-707390"/>
            <a:ext cx="2884226" cy="63180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fontAlgn="t"/>
            <a:r>
              <a:rPr lang="en-GB" sz="1400" dirty="0"/>
              <a:t>Fill in the chapter number if you want it to appear on your breaker slide </a:t>
            </a:r>
          </a:p>
          <a:p>
            <a:pPr fontAlgn="t"/>
            <a:r>
              <a:rPr lang="en-GB" sz="1400" dirty="0">
                <a:sym typeface="Symbol" panose="05050102010706020507" pitchFamily="18" charset="2"/>
              </a:rPr>
              <a:t></a:t>
            </a:r>
            <a:r>
              <a:rPr lang="en-GB" sz="1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0129718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473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reaker B">
    <p:bg>
      <p:bgPr>
        <a:solidFill>
          <a:srgbClr val="27435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6BC93E64-0FCB-4243-AF29-D7F0C2F7C982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727075" y="363600"/>
            <a:ext cx="2422925" cy="1270800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lnSpc>
                <a:spcPct val="83000"/>
              </a:lnSpc>
              <a:buNone/>
              <a:defRPr sz="10000" b="0" i="0">
                <a:solidFill>
                  <a:schemeClr val="bg1"/>
                </a:solidFill>
                <a:latin typeface="+mj-lt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>
                <a:effectLst/>
              </a:rPr>
              <a:t>01</a:t>
            </a:r>
            <a:endParaRPr lang="en-GB" dirty="0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985546AE-CEB9-5E41-8EB7-AF7A2917F23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 bwMode="white">
          <a:xfrm>
            <a:off x="727075" y="3184753"/>
            <a:ext cx="7961313" cy="1944098"/>
          </a:xfrm>
          <a:prstGeom prst="rect">
            <a:avLst/>
          </a:prstGeom>
        </p:spPr>
        <p:txBody>
          <a:bodyPr anchor="b" anchorCtr="0">
            <a:noAutofit/>
          </a:bodyPr>
          <a:lstStyle>
            <a:lvl1pPr marL="0" indent="0" algn="l" fontAlgn="t">
              <a:lnSpc>
                <a:spcPct val="82000"/>
              </a:lnSpc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6000" b="0" i="0">
                <a:solidFill>
                  <a:schemeClr val="bg1"/>
                </a:solidFill>
                <a:latin typeface="Coloplast Medium" pitchFamily="2" charset="0"/>
              </a:defRPr>
            </a:lvl1pPr>
          </a:lstStyle>
          <a:p>
            <a:r>
              <a:rPr lang="en-GB" noProof="0" dirty="0"/>
              <a:t>This is a breaker slide</a:t>
            </a:r>
            <a:endParaRPr lang="en-GB" dirty="0"/>
          </a:p>
        </p:txBody>
      </p:sp>
      <p:sp>
        <p:nvSpPr>
          <p:cNvPr id="16" name="Subtitle">
            <a:extLst>
              <a:ext uri="{FF2B5EF4-FFF2-40B4-BE49-F238E27FC236}">
                <a16:creationId xmlns:a16="http://schemas.microsoft.com/office/drawing/2014/main" id="{AB8E5CC3-9A0C-C44D-A965-BBA9ED46DB0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 bwMode="black">
          <a:xfrm>
            <a:off x="727075" y="5294488"/>
            <a:ext cx="7961313" cy="91422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2400" i="0">
                <a:solidFill>
                  <a:schemeClr val="bg1"/>
                </a:solidFill>
              </a:defRPr>
            </a:lvl1pPr>
            <a:lvl2pPr marL="0" indent="0" algn="l">
              <a:lnSpc>
                <a:spcPct val="100000"/>
              </a:lnSpc>
              <a:buFont typeface="Arial" panose="020B0604020202020204" pitchFamily="34" charset="0"/>
              <a:buNone/>
              <a:defRPr sz="2000" i="0">
                <a:solidFill>
                  <a:schemeClr val="bg1"/>
                </a:solidFill>
              </a:defRPr>
            </a:lvl2pPr>
            <a:lvl3pPr marL="0" indent="0" algn="l"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3pPr>
            <a:lvl4pPr marL="0" indent="0" algn="l"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4pPr>
            <a:lvl5pPr marL="0" indent="0" algn="l"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5pPr>
            <a:lvl6pPr marL="0" indent="0" algn="l"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6pPr>
            <a:lvl7pPr marL="0" indent="0" algn="l"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7pPr>
            <a:lvl8pPr marL="0" indent="0" algn="l"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8pPr>
            <a:lvl9pPr marL="0" indent="0" algn="l"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9pPr>
          </a:lstStyle>
          <a:p>
            <a:r>
              <a:rPr lang="en-GB" dirty="0">
                <a:effectLst/>
              </a:rPr>
              <a:t>This is a descriptor for your breaker slide</a:t>
            </a:r>
            <a:endParaRPr lang="en-GB" dirty="0"/>
          </a:p>
        </p:txBody>
      </p:sp>
      <p:pic>
        <p:nvPicPr>
          <p:cNvPr id="2" name="Logo emf">
            <a:extLst>
              <a:ext uri="{FF2B5EF4-FFF2-40B4-BE49-F238E27FC236}">
                <a16:creationId xmlns:a16="http://schemas.microsoft.com/office/drawing/2014/main" id="{41CF98BD-FFC8-1708-903B-17C8CE1F569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556370" y="6415641"/>
            <a:ext cx="909059" cy="204481"/>
          </a:xfrm>
          <a:prstGeom prst="rect">
            <a:avLst/>
          </a:prstGeom>
        </p:spPr>
      </p:pic>
      <p:sp>
        <p:nvSpPr>
          <p:cNvPr id="9" name="Date Placeholder 2" hidden="1">
            <a:extLst>
              <a:ext uri="{FF2B5EF4-FFF2-40B4-BE49-F238E27FC236}">
                <a16:creationId xmlns:a16="http://schemas.microsoft.com/office/drawing/2014/main" id="{E105DED0-85F3-A6A6-569D-A0BDAE647D45}"/>
              </a:ext>
            </a:extLst>
          </p:cNvPr>
          <p:cNvSpPr>
            <a:spLocks noGrp="1"/>
          </p:cNvSpPr>
          <p:nvPr>
            <p:ph type="dt" sz="half" idx="29"/>
          </p:nvPr>
        </p:nvSpPr>
        <p:spPr>
          <a:xfrm>
            <a:off x="0" y="6858000"/>
            <a:ext cx="0" cy="0"/>
          </a:xfrm>
        </p:spPr>
        <p:txBody>
          <a:bodyPr/>
          <a:lstStyle>
            <a:lvl1pPr>
              <a:defRPr sz="700">
                <a:noFill/>
              </a:defRPr>
            </a:lvl1pPr>
          </a:lstStyle>
          <a:p>
            <a:endParaRPr lang="en-GB" dirty="0"/>
          </a:p>
        </p:txBody>
      </p:sp>
      <p:sp>
        <p:nvSpPr>
          <p:cNvPr id="10" name="Footer Placeholder 3" hidden="1">
            <a:extLst>
              <a:ext uri="{FF2B5EF4-FFF2-40B4-BE49-F238E27FC236}">
                <a16:creationId xmlns:a16="http://schemas.microsoft.com/office/drawing/2014/main" id="{33551BDA-80CC-ABD2-4C7D-D840B9CFD987}"/>
              </a:ext>
            </a:extLst>
          </p:cNvPr>
          <p:cNvSpPr>
            <a:spLocks noGrp="1"/>
          </p:cNvSpPr>
          <p:nvPr>
            <p:ph type="ftr" sz="quarter" idx="30"/>
          </p:nvPr>
        </p:nvSpPr>
        <p:spPr>
          <a:xfrm>
            <a:off x="0" y="6858000"/>
            <a:ext cx="0" cy="0"/>
          </a:xfrm>
        </p:spPr>
        <p:txBody>
          <a:bodyPr/>
          <a:lstStyle>
            <a:lvl1pPr>
              <a:defRPr sz="700">
                <a:noFill/>
              </a:defRPr>
            </a:lvl1pPr>
          </a:lstStyle>
          <a:p>
            <a:endParaRPr lang="en-GB" dirty="0"/>
          </a:p>
        </p:txBody>
      </p:sp>
      <p:sp>
        <p:nvSpPr>
          <p:cNvPr id="11" name="Slide Number Placeholder 4" hidden="1">
            <a:extLst>
              <a:ext uri="{FF2B5EF4-FFF2-40B4-BE49-F238E27FC236}">
                <a16:creationId xmlns:a16="http://schemas.microsoft.com/office/drawing/2014/main" id="{64B9A45A-7421-DB3E-09CE-A5C15B5F1290}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>
          <a:xfrm>
            <a:off x="0" y="6858000"/>
            <a:ext cx="0" cy="0"/>
          </a:xfrm>
        </p:spPr>
        <p:txBody>
          <a:bodyPr/>
          <a:lstStyle>
            <a:lvl1pPr>
              <a:defRPr sz="700">
                <a:noFill/>
              </a:defRPr>
            </a:lvl1pPr>
          </a:lstStyle>
          <a:p>
            <a:fld id="{BE459162-0D30-784D-9ED6-FB04668B2BB3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43FE87-B7C4-1D31-9D49-D3536ADDF3FC}"/>
              </a:ext>
            </a:extLst>
          </p:cNvPr>
          <p:cNvSpPr txBox="1"/>
          <p:nvPr userDrawn="1"/>
        </p:nvSpPr>
        <p:spPr>
          <a:xfrm>
            <a:off x="727075" y="-707390"/>
            <a:ext cx="2884226" cy="63180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fontAlgn="t"/>
            <a:r>
              <a:rPr lang="en-GB" sz="1400" dirty="0"/>
              <a:t>Fill in the chapter number if you want it to appear on your breaker slide </a:t>
            </a:r>
          </a:p>
          <a:p>
            <a:pPr fontAlgn="t"/>
            <a:r>
              <a:rPr lang="en-GB" sz="1400" dirty="0">
                <a:sym typeface="Symbol" panose="05050102010706020507" pitchFamily="18" charset="2"/>
              </a:rPr>
              <a:t></a:t>
            </a:r>
            <a:r>
              <a:rPr lang="en-GB" sz="1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583235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473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reaker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0603E386-32AF-768D-1D64-21A25C44AFF6}"/>
              </a:ext>
            </a:extLst>
          </p:cNvPr>
          <p:cNvSpPr/>
          <p:nvPr userDrawn="1"/>
        </p:nvSpPr>
        <p:spPr>
          <a:xfrm>
            <a:off x="6275388" y="6200775"/>
            <a:ext cx="5916612" cy="657225"/>
          </a:xfrm>
          <a:prstGeom prst="rect">
            <a:avLst/>
          </a:prstGeom>
          <a:solidFill>
            <a:srgbClr val="F4F5F5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en-GB" dirty="0" err="1"/>
          </a:p>
        </p:txBody>
      </p:sp>
      <p:pic>
        <p:nvPicPr>
          <p:cNvPr id="2" name="Logo emf">
            <a:extLst>
              <a:ext uri="{FF2B5EF4-FFF2-40B4-BE49-F238E27FC236}">
                <a16:creationId xmlns:a16="http://schemas.microsoft.com/office/drawing/2014/main" id="{E696399F-EAC6-B215-FD52-B1FC89562E0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553699" y="6415040"/>
            <a:ext cx="914401" cy="205682"/>
          </a:xfrm>
          <a:prstGeom prst="rect">
            <a:avLst/>
          </a:prstGeom>
        </p:spPr>
      </p:pic>
      <p:sp>
        <p:nvSpPr>
          <p:cNvPr id="11" name="Picture Placeholder 3">
            <a:extLst>
              <a:ext uri="{FF2B5EF4-FFF2-40B4-BE49-F238E27FC236}">
                <a16:creationId xmlns:a16="http://schemas.microsoft.com/office/drawing/2014/main" id="{19F89E3A-AA3A-C8D0-2F60-E98F6B283915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275388" y="1"/>
            <a:ext cx="5916612" cy="6208712"/>
          </a:xfrm>
          <a:prstGeom prst="rect">
            <a:avLst/>
          </a:prstGeom>
          <a:solidFill>
            <a:schemeClr val="accent5"/>
          </a:solidFill>
        </p:spPr>
        <p:txBody>
          <a:bodyPr lIns="144000" tIns="72000" rIns="144000" anchor="t" anchorCtr="0">
            <a:noAutofit/>
          </a:bodyPr>
          <a:lstStyle>
            <a:lvl1pPr marL="0" indent="0" algn="l">
              <a:buNone/>
              <a:defRPr sz="1800">
                <a:solidFill>
                  <a:srgbClr val="F17E64"/>
                </a:solidFill>
                <a:latin typeface="+mj-lt"/>
              </a:defRPr>
            </a:lvl1pPr>
          </a:lstStyle>
          <a:p>
            <a:r>
              <a:rPr lang="en-GB" dirty="0">
                <a:effectLst/>
              </a:rPr>
              <a:t>Click on this space, then access the Coloplast tab to view and add an image from our </a:t>
            </a:r>
            <a:r>
              <a:rPr lang="en-GB" dirty="0" err="1">
                <a:effectLst/>
              </a:rPr>
              <a:t>Templafy</a:t>
            </a:r>
            <a:r>
              <a:rPr lang="en-GB" dirty="0">
                <a:effectLst/>
              </a:rPr>
              <a:t> library</a:t>
            </a:r>
            <a:endParaRPr lang="en-GB" noProof="0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EE3EE7EA-6BF5-566D-7C89-E6EAF4349C8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727075" y="363600"/>
            <a:ext cx="2422925" cy="1270800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lnSpc>
                <a:spcPct val="83000"/>
              </a:lnSpc>
              <a:buNone/>
              <a:defRPr sz="10000" b="0" i="0">
                <a:solidFill>
                  <a:schemeClr val="tx1"/>
                </a:solidFill>
                <a:latin typeface="+mj-lt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>
                <a:effectLst/>
              </a:rPr>
              <a:t>01</a:t>
            </a:r>
            <a:endParaRPr lang="en-GB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1AA98ED-EEED-032F-2A98-3F5422D658E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 bwMode="white">
          <a:xfrm>
            <a:off x="727075" y="3184753"/>
            <a:ext cx="4827432" cy="1944098"/>
          </a:xfrm>
          <a:prstGeom prst="rect">
            <a:avLst/>
          </a:prstGeom>
        </p:spPr>
        <p:txBody>
          <a:bodyPr anchor="b" anchorCtr="0">
            <a:noAutofit/>
          </a:bodyPr>
          <a:lstStyle>
            <a:lvl1pPr marL="0" indent="0" algn="l" fontAlgn="t">
              <a:lnSpc>
                <a:spcPct val="82000"/>
              </a:lnSpc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6000" b="0" i="0">
                <a:solidFill>
                  <a:schemeClr val="tx1"/>
                </a:solidFill>
                <a:latin typeface="Coloplast Medium" pitchFamily="2" charset="0"/>
              </a:defRPr>
            </a:lvl1pPr>
          </a:lstStyle>
          <a:p>
            <a:r>
              <a:rPr lang="en-GB" noProof="0" dirty="0"/>
              <a:t>This is a breaker slide</a:t>
            </a:r>
            <a:endParaRPr lang="en-GB" dirty="0"/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81AEF186-B37F-0BA0-6F1F-C043CEF2B768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 bwMode="black">
          <a:xfrm>
            <a:off x="727075" y="5294488"/>
            <a:ext cx="4829175" cy="906287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2400" i="0">
                <a:solidFill>
                  <a:schemeClr val="tx1"/>
                </a:solidFill>
              </a:defRPr>
            </a:lvl1pPr>
            <a:lvl2pPr marL="0" indent="0" algn="l">
              <a:lnSpc>
                <a:spcPct val="100000"/>
              </a:lnSpc>
              <a:buFont typeface="Arial" panose="020B0604020202020204" pitchFamily="34" charset="0"/>
              <a:buNone/>
              <a:defRPr sz="2000" i="0">
                <a:solidFill>
                  <a:srgbClr val="404040"/>
                </a:solidFill>
              </a:defRPr>
            </a:lvl2pPr>
            <a:lvl3pPr marL="0" indent="0" algn="l"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3pPr>
            <a:lvl4pPr marL="0" indent="0" algn="l"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4pPr>
            <a:lvl5pPr marL="0" indent="0" algn="l"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5pPr>
            <a:lvl6pPr marL="0" indent="0" algn="l"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6pPr>
            <a:lvl7pPr marL="0" indent="0" algn="l"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7pPr>
            <a:lvl8pPr marL="0" indent="0" algn="l"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8pPr>
            <a:lvl9pPr marL="0" indent="0" algn="l"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9pPr>
          </a:lstStyle>
          <a:p>
            <a:r>
              <a:rPr lang="en-GB" dirty="0">
                <a:effectLst/>
              </a:rPr>
              <a:t>This is a descriptor for your breaker slide</a:t>
            </a:r>
            <a:endParaRPr lang="en-GB" dirty="0"/>
          </a:p>
        </p:txBody>
      </p:sp>
      <p:sp>
        <p:nvSpPr>
          <p:cNvPr id="17" name="Date Placeholder 2" hidden="1">
            <a:extLst>
              <a:ext uri="{FF2B5EF4-FFF2-40B4-BE49-F238E27FC236}">
                <a16:creationId xmlns:a16="http://schemas.microsoft.com/office/drawing/2014/main" id="{C57DAA75-C5EC-30AA-2C14-380A809D7DAD}"/>
              </a:ext>
            </a:extLst>
          </p:cNvPr>
          <p:cNvSpPr>
            <a:spLocks noGrp="1"/>
          </p:cNvSpPr>
          <p:nvPr>
            <p:ph type="dt" sz="half" idx="29"/>
          </p:nvPr>
        </p:nvSpPr>
        <p:spPr>
          <a:xfrm>
            <a:off x="0" y="6858000"/>
            <a:ext cx="0" cy="0"/>
          </a:xfrm>
        </p:spPr>
        <p:txBody>
          <a:bodyPr/>
          <a:lstStyle>
            <a:lvl1pPr>
              <a:defRPr sz="700">
                <a:noFill/>
              </a:defRPr>
            </a:lvl1pPr>
          </a:lstStyle>
          <a:p>
            <a:endParaRPr lang="en-GB" dirty="0"/>
          </a:p>
        </p:txBody>
      </p:sp>
      <p:sp>
        <p:nvSpPr>
          <p:cNvPr id="18" name="Footer Placeholder 3" hidden="1">
            <a:extLst>
              <a:ext uri="{FF2B5EF4-FFF2-40B4-BE49-F238E27FC236}">
                <a16:creationId xmlns:a16="http://schemas.microsoft.com/office/drawing/2014/main" id="{82C7BCA7-9864-87D4-8F5F-FB5D9F77BA3A}"/>
              </a:ext>
            </a:extLst>
          </p:cNvPr>
          <p:cNvSpPr>
            <a:spLocks noGrp="1"/>
          </p:cNvSpPr>
          <p:nvPr>
            <p:ph type="ftr" sz="quarter" idx="30"/>
          </p:nvPr>
        </p:nvSpPr>
        <p:spPr>
          <a:xfrm>
            <a:off x="0" y="6858000"/>
            <a:ext cx="0" cy="0"/>
          </a:xfrm>
        </p:spPr>
        <p:txBody>
          <a:bodyPr/>
          <a:lstStyle>
            <a:lvl1pPr>
              <a:defRPr sz="700">
                <a:noFill/>
              </a:defRPr>
            </a:lvl1pPr>
          </a:lstStyle>
          <a:p>
            <a:endParaRPr lang="en-GB" dirty="0"/>
          </a:p>
        </p:txBody>
      </p:sp>
      <p:sp>
        <p:nvSpPr>
          <p:cNvPr id="19" name="Slide Number Placeholder 4" hidden="1">
            <a:extLst>
              <a:ext uri="{FF2B5EF4-FFF2-40B4-BE49-F238E27FC236}">
                <a16:creationId xmlns:a16="http://schemas.microsoft.com/office/drawing/2014/main" id="{EE6C0837-B524-61B5-32A7-B41FB3FD6046}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>
          <a:xfrm>
            <a:off x="0" y="6858000"/>
            <a:ext cx="0" cy="0"/>
          </a:xfrm>
        </p:spPr>
        <p:txBody>
          <a:bodyPr/>
          <a:lstStyle>
            <a:lvl1pPr>
              <a:defRPr sz="700">
                <a:noFill/>
              </a:defRPr>
            </a:lvl1pPr>
          </a:lstStyle>
          <a:p>
            <a:fld id="{BE459162-0D30-784D-9ED6-FB04668B2BB3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3CDF1EE-4E17-4CF3-D10F-2EC49A8E1890}"/>
              </a:ext>
            </a:extLst>
          </p:cNvPr>
          <p:cNvSpPr txBox="1"/>
          <p:nvPr userDrawn="1"/>
        </p:nvSpPr>
        <p:spPr>
          <a:xfrm>
            <a:off x="727075" y="-707390"/>
            <a:ext cx="2884226" cy="63180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fontAlgn="t"/>
            <a:r>
              <a:rPr lang="en-GB" sz="1400" dirty="0"/>
              <a:t>Fill in the chapter number if you want it to appear on your breaker slide </a:t>
            </a:r>
          </a:p>
          <a:p>
            <a:pPr fontAlgn="t"/>
            <a:r>
              <a:rPr lang="en-GB" sz="1400" dirty="0">
                <a:sym typeface="Symbol" panose="05050102010706020507" pitchFamily="18" charset="2"/>
              </a:rPr>
              <a:t></a:t>
            </a:r>
            <a:r>
              <a:rPr lang="en-GB" sz="1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535532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3500">
          <p15:clr>
            <a:srgbClr val="FBAE40"/>
          </p15:clr>
        </p15:guide>
        <p15:guide id="5" pos="3953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image" Target="../media/image1.emf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 2">
            <a:extLst>
              <a:ext uri="{FF2B5EF4-FFF2-40B4-BE49-F238E27FC236}">
                <a16:creationId xmlns:a16="http://schemas.microsoft.com/office/drawing/2014/main" id="{9852285F-7D9E-5E48-B234-69AB816D1A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8814" y="365125"/>
            <a:ext cx="7962555" cy="1044575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GB" dirty="0">
                <a:effectLst/>
              </a:rPr>
              <a:t>This space is for your headline</a:t>
            </a:r>
            <a:endParaRPr lang="en-GB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EADEB487-0C1C-2ED2-90FB-BA1E87BB33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8814" y="1638000"/>
            <a:ext cx="7962555" cy="4572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GB" noProof="0" dirty="0"/>
              <a:t>Level 1, Bullet 20 pt</a:t>
            </a:r>
          </a:p>
          <a:p>
            <a:pPr lvl="1"/>
            <a:r>
              <a:rPr lang="en-GB" noProof="0" dirty="0"/>
              <a:t>Level 2, Bullet 18 pt</a:t>
            </a:r>
          </a:p>
          <a:p>
            <a:pPr lvl="2"/>
            <a:r>
              <a:rPr lang="en-GB" dirty="0"/>
              <a:t>Third level, Body text 20 pt</a:t>
            </a:r>
          </a:p>
          <a:p>
            <a:pPr lvl="3"/>
            <a:r>
              <a:rPr lang="en-GB" dirty="0"/>
              <a:t>Fourth level, Body text 18 pt</a:t>
            </a:r>
          </a:p>
          <a:p>
            <a:pPr lvl="4"/>
            <a:r>
              <a:rPr lang="en-GB" dirty="0"/>
              <a:t>Fifth level, Body text 16 pt</a:t>
            </a:r>
          </a:p>
          <a:p>
            <a:pPr lvl="5"/>
            <a:r>
              <a:rPr lang="en-GB" dirty="0"/>
              <a:t>Sixth level, Heading 30 pt</a:t>
            </a:r>
          </a:p>
          <a:p>
            <a:pPr lvl="6"/>
            <a:r>
              <a:rPr lang="en-GB" dirty="0"/>
              <a:t>Seventh level, Heading 36 pt</a:t>
            </a:r>
          </a:p>
          <a:p>
            <a:pPr lvl="7"/>
            <a:r>
              <a:rPr lang="en-GB" dirty="0"/>
              <a:t>8th level, Heading 60 pt</a:t>
            </a:r>
          </a:p>
        </p:txBody>
      </p:sp>
      <p:sp>
        <p:nvSpPr>
          <p:cNvPr id="12" name="FLD_PresentationTitle">
            <a:extLst>
              <a:ext uri="{FF2B5EF4-FFF2-40B4-BE49-F238E27FC236}">
                <a16:creationId xmlns:a16="http://schemas.microsoft.com/office/drawing/2014/main" id="{9524A263-AC61-9842-A280-2BD5559C1BB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42800" y="6463114"/>
            <a:ext cx="3064821" cy="1332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995FDD21-B2AA-F346-834D-9001B07E72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28815" y="6463114"/>
            <a:ext cx="938370" cy="134787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fld id="{BE459162-0D30-784D-9ED6-FB04668B2BB3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6" name="Date_DateCustomB">
            <a:extLst>
              <a:ext uri="{FF2B5EF4-FFF2-40B4-BE49-F238E27FC236}">
                <a16:creationId xmlns:a16="http://schemas.microsoft.com/office/drawing/2014/main" id="{70EA6D98-137E-5547-B0F9-C8058E8676D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2127600" y="6463114"/>
            <a:ext cx="1013894" cy="1332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C24A348-A3D4-5046-F7F3-BC5EAA84C0EC}"/>
              </a:ext>
            </a:extLst>
          </p:cNvPr>
          <p:cNvSpPr/>
          <p:nvPr userDrawn="1"/>
        </p:nvSpPr>
        <p:spPr>
          <a:xfrm>
            <a:off x="0" y="6520387"/>
            <a:ext cx="612000" cy="18000"/>
          </a:xfrm>
          <a:prstGeom prst="rect">
            <a:avLst/>
          </a:prstGeom>
          <a:solidFill>
            <a:srgbClr val="00A2BA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en-GB" dirty="0" err="1">
              <a:solidFill>
                <a:schemeClr val="tx1"/>
              </a:solidFill>
            </a:endParaRPr>
          </a:p>
        </p:txBody>
      </p:sp>
      <p:pic>
        <p:nvPicPr>
          <p:cNvPr id="6" name="Logo emf">
            <a:extLst>
              <a:ext uri="{FF2B5EF4-FFF2-40B4-BE49-F238E27FC236}">
                <a16:creationId xmlns:a16="http://schemas.microsoft.com/office/drawing/2014/main" id="{6D454E97-765B-A7E5-0489-A2D21ACC4F4D}"/>
              </a:ext>
            </a:extLst>
          </p:cNvPr>
          <p:cNvPicPr>
            <a:picLocks noChangeAspect="1"/>
          </p:cNvPicPr>
          <p:nvPr userDrawn="1"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553699" y="6415040"/>
            <a:ext cx="914401" cy="205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61214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4" r:id="rId1"/>
    <p:sldLayoutId id="2147483999" r:id="rId2"/>
    <p:sldLayoutId id="2147483997" r:id="rId3"/>
    <p:sldLayoutId id="2147483998" r:id="rId4"/>
    <p:sldLayoutId id="2147484001" r:id="rId5"/>
    <p:sldLayoutId id="2147484002" r:id="rId6"/>
    <p:sldLayoutId id="2147484003" r:id="rId7"/>
    <p:sldLayoutId id="2147484008" r:id="rId8"/>
    <p:sldLayoutId id="2147484005" r:id="rId9"/>
    <p:sldLayoutId id="2147484006" r:id="rId10"/>
    <p:sldLayoutId id="2147484007" r:id="rId11"/>
    <p:sldLayoutId id="2147483986" r:id="rId12"/>
    <p:sldLayoutId id="2147483987" r:id="rId13"/>
    <p:sldLayoutId id="2147483988" r:id="rId14"/>
    <p:sldLayoutId id="2147483989" r:id="rId15"/>
    <p:sldLayoutId id="2147483961" r:id="rId16"/>
    <p:sldLayoutId id="2147483947" r:id="rId17"/>
    <p:sldLayoutId id="2147484009" r:id="rId18"/>
    <p:sldLayoutId id="2147483839" r:id="rId19"/>
    <p:sldLayoutId id="2147483840" r:id="rId20"/>
    <p:sldLayoutId id="2147483841" r:id="rId21"/>
    <p:sldLayoutId id="2147484013" r:id="rId22"/>
    <p:sldLayoutId id="2147483930" r:id="rId23"/>
    <p:sldLayoutId id="2147483974" r:id="rId24"/>
    <p:sldLayoutId id="2147483925" r:id="rId25"/>
    <p:sldLayoutId id="2147483926" r:id="rId26"/>
    <p:sldLayoutId id="2147483969" r:id="rId27"/>
    <p:sldLayoutId id="2147483927" r:id="rId28"/>
    <p:sldLayoutId id="2147483928" r:id="rId29"/>
    <p:sldLayoutId id="2147484010" r:id="rId30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000" b="0" i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marR="0" indent="-342900" algn="l" defTabSz="914400" rtl="0" eaLnBrk="1" fontAlgn="t" latinLnBrk="0" hangingPunct="1">
        <a:lnSpc>
          <a:spcPct val="100000"/>
        </a:lnSpc>
        <a:spcBef>
          <a:spcPts val="500"/>
        </a:spcBef>
        <a:spcAft>
          <a:spcPts val="0"/>
        </a:spcAft>
        <a:buClr>
          <a:schemeClr val="accent1"/>
        </a:buClr>
        <a:buSzTx/>
        <a:buFont typeface="Arial" panose="020B0604020202020204" pitchFamily="34" charset="0"/>
        <a:buChar char="•"/>
        <a:tabLst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30000" marR="0" indent="-288000" algn="l" defTabSz="914400" rtl="0" eaLnBrk="1" fontAlgn="auto" latinLnBrk="0" hangingPunct="1">
        <a:lnSpc>
          <a:spcPct val="100000"/>
        </a:lnSpc>
        <a:spcBef>
          <a:spcPts val="500"/>
        </a:spcBef>
        <a:spcAft>
          <a:spcPts val="0"/>
        </a:spcAft>
        <a:buClr>
          <a:schemeClr val="accent1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Font typeface="Arial" panose="020B0604020202020204" pitchFamily="34" charset="0"/>
        <a:buChar char="​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Font typeface="Arial" panose="020B0604020202020204" pitchFamily="34" charset="0"/>
        <a:buChar char="​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Font typeface="Arial" panose="020B0604020202020204" pitchFamily="34" charset="0"/>
        <a:buChar char="​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0" indent="0" algn="l" defTabSz="914400" rtl="0" eaLnBrk="1" latinLnBrk="0" hangingPunct="1">
        <a:lnSpc>
          <a:spcPct val="90000"/>
        </a:lnSpc>
        <a:spcBef>
          <a:spcPts val="0"/>
        </a:spcBef>
        <a:spcAft>
          <a:spcPts val="0"/>
        </a:spcAft>
        <a:buClr>
          <a:schemeClr val="accent1"/>
        </a:buClr>
        <a:buFont typeface="Arial" panose="020B0604020202020204" pitchFamily="34" charset="0"/>
        <a:buChar char="​"/>
        <a:defRPr sz="3000" kern="1200">
          <a:solidFill>
            <a:schemeClr val="tx1"/>
          </a:solidFill>
          <a:latin typeface="+mj-lt"/>
          <a:ea typeface="+mn-ea"/>
          <a:cs typeface="+mn-cs"/>
        </a:defRPr>
      </a:lvl6pPr>
      <a:lvl7pPr marL="0" indent="0" algn="l" defTabSz="914400" rtl="0" eaLnBrk="1" latinLnBrk="0" hangingPunct="1">
        <a:lnSpc>
          <a:spcPct val="90000"/>
        </a:lnSpc>
        <a:spcBef>
          <a:spcPts val="0"/>
        </a:spcBef>
        <a:spcAft>
          <a:spcPts val="0"/>
        </a:spcAft>
        <a:buClr>
          <a:schemeClr val="accent1"/>
        </a:buClr>
        <a:buFont typeface="Arial" panose="020B0604020202020204" pitchFamily="34" charset="0"/>
        <a:buChar char="​"/>
        <a:defRPr sz="3600" kern="1200">
          <a:solidFill>
            <a:schemeClr val="tx1"/>
          </a:solidFill>
          <a:latin typeface="+mj-lt"/>
          <a:ea typeface="+mn-ea"/>
          <a:cs typeface="+mn-cs"/>
        </a:defRPr>
      </a:lvl7pPr>
      <a:lvl8pPr marL="0" indent="0" algn="l" defTabSz="914400" rtl="0" eaLnBrk="1" latinLnBrk="0" hangingPunct="1">
        <a:lnSpc>
          <a:spcPct val="82000"/>
        </a:lnSpc>
        <a:spcBef>
          <a:spcPts val="0"/>
        </a:spcBef>
        <a:spcAft>
          <a:spcPts val="0"/>
        </a:spcAft>
        <a:buClr>
          <a:schemeClr val="accent1"/>
        </a:buClr>
        <a:buFont typeface="Arial" panose="020B0604020202020204" pitchFamily="34" charset="0"/>
        <a:buChar char="​"/>
        <a:defRPr sz="6000" kern="1200">
          <a:solidFill>
            <a:schemeClr val="tx1"/>
          </a:solidFill>
          <a:latin typeface="+mj-lt"/>
          <a:ea typeface="+mn-ea"/>
          <a:cs typeface="+mn-cs"/>
        </a:defRPr>
      </a:lvl8pPr>
      <a:lvl9pPr marL="0" indent="0" algn="l" defTabSz="914400" rtl="0" eaLnBrk="1" latinLnBrk="0" hangingPunct="1">
        <a:lnSpc>
          <a:spcPct val="82000"/>
        </a:lnSpc>
        <a:spcBef>
          <a:spcPts val="0"/>
        </a:spcBef>
        <a:spcAft>
          <a:spcPts val="0"/>
        </a:spcAft>
        <a:buFont typeface="Arial" panose="020B0604020202020204" pitchFamily="34" charset="0"/>
        <a:buNone/>
        <a:defRPr sz="6000" kern="1200">
          <a:solidFill>
            <a:schemeClr val="tx1"/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7223" userDrawn="1">
          <p15:clr>
            <a:srgbClr val="F26B43"/>
          </p15:clr>
        </p15:guide>
        <p15:guide id="7" orient="horz" pos="230" userDrawn="1">
          <p15:clr>
            <a:srgbClr val="F26B43"/>
          </p15:clr>
        </p15:guide>
        <p15:guide id="8" pos="458" userDrawn="1">
          <p15:clr>
            <a:srgbClr val="F26B43"/>
          </p15:clr>
        </p15:guide>
        <p15:guide id="9" orient="horz" pos="1031" userDrawn="1">
          <p15:clr>
            <a:srgbClr val="A4A3A4"/>
          </p15:clr>
        </p15:guide>
        <p15:guide id="10" orient="horz" pos="3911" userDrawn="1">
          <p15:clr>
            <a:srgbClr val="F26B43"/>
          </p15:clr>
        </p15:guide>
        <p15:guide id="11" orient="horz" pos="888" userDrawn="1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074350-6DAB-1C3C-0CA8-D5C1EE03B84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l-PL" dirty="0"/>
              <a:t>Lilial most important things</a:t>
            </a:r>
            <a:endParaRPr lang="en-PL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B6BB6B-2EE0-E85D-E3F1-0829C3A75E9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pl-PL" dirty="0"/>
              <a:t>Feb’ 2024</a:t>
            </a:r>
            <a:endParaRPr lang="en-PL" dirty="0"/>
          </a:p>
        </p:txBody>
      </p:sp>
      <p:pic>
        <p:nvPicPr>
          <p:cNvPr id="7" name="Picture Placeholder 3">
            <a:extLst>
              <a:ext uri="{FF2B5EF4-FFF2-40B4-BE49-F238E27FC236}">
                <a16:creationId xmlns:a16="http://schemas.microsoft.com/office/drawing/2014/main" id="{43017577-3FFD-4065-AA68-0FF45C1047C2}"/>
              </a:ext>
            </a:extLst>
          </p:cNvPr>
          <p:cNvPicPr>
            <a:picLocks noGrp="1" noChangeAspect="1"/>
          </p:cNvPicPr>
          <p:nvPr>
            <p:ph type="pic" sz="quarter" idx="14"/>
            <p:custDataLst>
              <p:tags r:id="rId1"/>
            </p:custData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8" t="663" r="51262" b="-663"/>
          <a:stretch/>
        </p:blipFill>
        <p:spPr>
          <a:xfrm>
            <a:off x="8124824" y="-1"/>
            <a:ext cx="4068000" cy="6208713"/>
          </a:xfr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8176B7-3628-2FB2-5FF7-2FEB104AAB4F}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/>
        <p:txBody>
          <a:bodyPr/>
          <a:lstStyle/>
          <a:p>
            <a:fld id="{BE459162-0D30-784D-9ED6-FB04668B2BB3}" type="slidenum">
              <a:rPr lang="en-GB" smtClean="0"/>
              <a:pPr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801902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8376148-2A38-5A6D-877B-BB950511E5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err="1"/>
              <a:t>Lilial</a:t>
            </a:r>
            <a:r>
              <a:rPr lang="en-US"/>
              <a:t>-specific cases: Importer logic</a:t>
            </a:r>
          </a:p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299F04B-8620-95B4-0A3D-BC64B2352720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94568" y="917522"/>
            <a:ext cx="11068330" cy="4571999"/>
          </a:xfrm>
        </p:spPr>
        <p:txBody>
          <a:bodyPr vert="horz" lIns="0" tIns="0" rIns="0" bIns="0" rtlCol="0" anchor="t">
            <a:noAutofit/>
          </a:bodyPr>
          <a:lstStyle/>
          <a:p>
            <a:r>
              <a:rPr lang="en-US" dirty="0"/>
              <a:t>Given the change in French file (consisting of two OCNs), a special logic for handling it needed to be developed in </a:t>
            </a:r>
            <a:r>
              <a:rPr lang="en-US" dirty="0" err="1"/>
              <a:t>Episerver</a:t>
            </a:r>
            <a:r>
              <a:rPr lang="en-US" dirty="0"/>
              <a:t>. The logic is – in short – as follows: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1BF71E7-4BC1-9849-9D2F-7F3CC59E5524}"/>
              </a:ext>
            </a:extLst>
          </p:cNvPr>
          <p:cNvSpPr>
            <a:spLocks noGrp="1"/>
          </p:cNvSpPr>
          <p:nvPr>
            <p:ph type="sldNum" sz="quarter" idx="40"/>
          </p:nvPr>
        </p:nvSpPr>
        <p:spPr/>
        <p:txBody>
          <a:bodyPr/>
          <a:lstStyle/>
          <a:p>
            <a:fld id="{BE459162-0D30-784D-9ED6-FB04668B2BB3}" type="slidenum">
              <a:rPr lang="en-GB" smtClean="0"/>
              <a:pPr/>
              <a:t>10</a:t>
            </a:fld>
            <a:endParaRPr lang="en-GB"/>
          </a:p>
        </p:txBody>
      </p:sp>
      <p:pic>
        <p:nvPicPr>
          <p:cNvPr id="2" name="Picture 1" descr="A diagram of a parent&#10;&#10;Description automatically generated">
            <a:extLst>
              <a:ext uri="{FF2B5EF4-FFF2-40B4-BE49-F238E27FC236}">
                <a16:creationId xmlns:a16="http://schemas.microsoft.com/office/drawing/2014/main" id="{A2F0A482-6B35-A791-5E46-012C41AAB8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6691" y="1712440"/>
            <a:ext cx="5749636" cy="1839848"/>
          </a:xfrm>
          <a:prstGeom prst="rect">
            <a:avLst/>
          </a:prstGeom>
        </p:spPr>
      </p:pic>
      <p:pic>
        <p:nvPicPr>
          <p:cNvPr id="6" name="Picture 5" descr="A diagram of a parent and parent&#10;&#10;Description automatically generated">
            <a:extLst>
              <a:ext uri="{FF2B5EF4-FFF2-40B4-BE49-F238E27FC236}">
                <a16:creationId xmlns:a16="http://schemas.microsoft.com/office/drawing/2014/main" id="{1659611A-0B42-F016-C803-F3A3BB8B69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2837" y="3594442"/>
            <a:ext cx="5763490" cy="1525624"/>
          </a:xfrm>
          <a:prstGeom prst="rect">
            <a:avLst/>
          </a:prstGeom>
        </p:spPr>
      </p:pic>
      <p:pic>
        <p:nvPicPr>
          <p:cNvPr id="7" name="Picture 6" descr="A diagram of a parent&#10;&#10;Description automatically generated">
            <a:extLst>
              <a:ext uri="{FF2B5EF4-FFF2-40B4-BE49-F238E27FC236}">
                <a16:creationId xmlns:a16="http://schemas.microsoft.com/office/drawing/2014/main" id="{9D52968D-C522-0B92-8262-1A7F9C3D420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6691" y="5249829"/>
            <a:ext cx="5763490" cy="160921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AB8B146-5CD2-80C9-BAF4-141A29F9565B}"/>
              </a:ext>
            </a:extLst>
          </p:cNvPr>
          <p:cNvSpPr txBox="1"/>
          <p:nvPr/>
        </p:nvSpPr>
        <p:spPr>
          <a:xfrm>
            <a:off x="7218123" y="2051137"/>
            <a:ext cx="4744232" cy="360098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dirty="0"/>
              <a:t>For French file it is now crucial to remember, that </a:t>
            </a:r>
          </a:p>
          <a:p>
            <a:r>
              <a:rPr lang="en-US" dirty="0"/>
              <a:t>CP FR uses MULTISITE value</a:t>
            </a:r>
          </a:p>
          <a:p>
            <a:r>
              <a:rPr lang="en-US" dirty="0" err="1"/>
              <a:t>Lilial</a:t>
            </a:r>
            <a:r>
              <a:rPr lang="en-US" dirty="0"/>
              <a:t> uses DIRECT WEBSITE value</a:t>
            </a:r>
          </a:p>
          <a:p>
            <a:endParaRPr lang="en-US" dirty="0"/>
          </a:p>
          <a:p>
            <a:endParaRPr lang="en-US" dirty="0"/>
          </a:p>
          <a:p>
            <a:r>
              <a:rPr lang="en-US" b="1" dirty="0"/>
              <a:t>In Commerce:</a:t>
            </a:r>
          </a:p>
          <a:p>
            <a:r>
              <a:rPr lang="en-US" b="1" dirty="0"/>
              <a:t>French CP catalog (Multisite) lands still on FR-</a:t>
            </a:r>
            <a:r>
              <a:rPr lang="en-US" b="1" dirty="0" err="1"/>
              <a:t>fr</a:t>
            </a:r>
            <a:r>
              <a:rPr lang="en-US" b="1" dirty="0"/>
              <a:t> language (no changes)</a:t>
            </a:r>
          </a:p>
          <a:p>
            <a:endParaRPr lang="en-US" b="1" dirty="0"/>
          </a:p>
          <a:p>
            <a:r>
              <a:rPr lang="en-US" b="1" dirty="0" err="1"/>
              <a:t>Lilial</a:t>
            </a:r>
            <a:r>
              <a:rPr lang="en-US" b="1" dirty="0"/>
              <a:t> catalog (Direct Website) lands on</a:t>
            </a:r>
            <a:r>
              <a:rPr lang="en-US" b="1" dirty="0">
                <a:highlight>
                  <a:srgbClr val="00FFFF"/>
                </a:highlight>
              </a:rPr>
              <a:t> FR-PF </a:t>
            </a:r>
            <a:r>
              <a:rPr lang="en-US" b="1" dirty="0"/>
              <a:t>language!!!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59589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E2CF07D-E477-DC4C-BA82-7902BDEE96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8815" y="365125"/>
            <a:ext cx="10545654" cy="366083"/>
          </a:xfrm>
        </p:spPr>
        <p:txBody>
          <a:bodyPr/>
          <a:lstStyle/>
          <a:p>
            <a:r>
              <a:rPr lang="en-US" dirty="0" err="1"/>
              <a:t>Lilial</a:t>
            </a:r>
            <a:r>
              <a:rPr lang="en-US" dirty="0"/>
              <a:t> – primary categories</a:t>
            </a:r>
            <a:br>
              <a:rPr lang="en-US" dirty="0"/>
            </a:br>
            <a:br>
              <a:rPr lang="en-US" dirty="0"/>
            </a:b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F8DD800-DE00-B345-EBEC-2F5D06A0DA14}"/>
              </a:ext>
            </a:extLst>
          </p:cNvPr>
          <p:cNvSpPr>
            <a:spLocks noGrp="1"/>
          </p:cNvSpPr>
          <p:nvPr>
            <p:ph type="sldNum" sz="quarter" idx="40"/>
          </p:nvPr>
        </p:nvSpPr>
        <p:spPr/>
        <p:txBody>
          <a:bodyPr/>
          <a:lstStyle/>
          <a:p>
            <a:fld id="{BE459162-0D30-784D-9ED6-FB04668B2BB3}" type="slidenum">
              <a:rPr lang="en-GB" smtClean="0"/>
              <a:pPr/>
              <a:t>11</a:t>
            </a:fld>
            <a:endParaRPr lang="en-GB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3B526F8C-5A79-D804-B810-CD8232D87A41}"/>
              </a:ext>
            </a:extLst>
          </p:cNvPr>
          <p:cNvGraphicFramePr>
            <a:graphicFrameLocks noGrp="1"/>
          </p:cNvGraphicFramePr>
          <p:nvPr/>
        </p:nvGraphicFramePr>
        <p:xfrm>
          <a:off x="83506" y="1555315"/>
          <a:ext cx="11910952" cy="3615974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2977738">
                  <a:extLst>
                    <a:ext uri="{9D8B030D-6E8A-4147-A177-3AD203B41FA5}">
                      <a16:colId xmlns:a16="http://schemas.microsoft.com/office/drawing/2014/main" val="492383148"/>
                    </a:ext>
                  </a:extLst>
                </a:gridCol>
                <a:gridCol w="2977738">
                  <a:extLst>
                    <a:ext uri="{9D8B030D-6E8A-4147-A177-3AD203B41FA5}">
                      <a16:colId xmlns:a16="http://schemas.microsoft.com/office/drawing/2014/main" val="2658547407"/>
                    </a:ext>
                  </a:extLst>
                </a:gridCol>
                <a:gridCol w="2977738">
                  <a:extLst>
                    <a:ext uri="{9D8B030D-6E8A-4147-A177-3AD203B41FA5}">
                      <a16:colId xmlns:a16="http://schemas.microsoft.com/office/drawing/2014/main" val="981250719"/>
                    </a:ext>
                  </a:extLst>
                </a:gridCol>
                <a:gridCol w="2977738">
                  <a:extLst>
                    <a:ext uri="{9D8B030D-6E8A-4147-A177-3AD203B41FA5}">
                      <a16:colId xmlns:a16="http://schemas.microsoft.com/office/drawing/2014/main" val="3371771501"/>
                    </a:ext>
                  </a:extLst>
                </a:gridCol>
              </a:tblGrid>
              <a:tr h="417104">
                <a:tc gridSpan="2">
                  <a:txBody>
                    <a:bodyPr/>
                    <a:lstStyle/>
                    <a:p>
                      <a:r>
                        <a:rPr lang="en-US" sz="1400"/>
                        <a:t>CC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 horzOverflow="overflow"/>
                </a:tc>
                <a:tc gridSpan="2">
                  <a:txBody>
                    <a:bodyPr/>
                    <a:lstStyle/>
                    <a:p>
                      <a:r>
                        <a:rPr lang="en-US" sz="1400"/>
                        <a:t>OC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 horzOverflow="overflow"/>
                </a:tc>
                <a:extLst>
                  <a:ext uri="{0D108BD9-81ED-4DB2-BD59-A6C34878D82A}">
                    <a16:rowId xmlns:a16="http://schemas.microsoft.com/office/drawing/2014/main" val="3904734744"/>
                  </a:ext>
                </a:extLst>
              </a:tr>
              <a:tr h="721912">
                <a:tc>
                  <a:txBody>
                    <a:bodyPr/>
                    <a:lstStyle/>
                    <a:p>
                      <a:r>
                        <a:rPr lang="en-US" sz="1400" b="1"/>
                        <a:t>STEP value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/>
                        <a:t>Epi translation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1" u="none" strike="noStrike" noProof="0">
                          <a:solidFill>
                            <a:srgbClr val="213D46"/>
                          </a:solidFill>
                        </a:rPr>
                        <a:t>STEP value</a:t>
                      </a:r>
                    </a:p>
                    <a:p>
                      <a:pPr lvl="0">
                        <a:buNone/>
                      </a:pPr>
                      <a:endParaRPr lang="en-US" sz="14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1" u="none" strike="noStrike" noProof="0">
                          <a:solidFill>
                            <a:srgbClr val="213D46"/>
                          </a:solidFill>
                        </a:rPr>
                        <a:t>Epi translation</a:t>
                      </a:r>
                    </a:p>
                    <a:p>
                      <a:pPr lvl="0">
                        <a:buNone/>
                      </a:pPr>
                      <a:endParaRPr lang="en-US" sz="1400" b="1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62049534"/>
                  </a:ext>
                </a:extLst>
              </a:tr>
              <a:tr h="391438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400" b="0" i="0" u="none" strike="noStrike" noProof="0">
                          <a:latin typeface="Coloplast"/>
                        </a:rPr>
                        <a:t>Sondes </a:t>
                      </a:r>
                      <a:r>
                        <a:rPr lang="en-US" sz="1400" b="0" i="0" u="none" strike="noStrike" noProof="0" err="1">
                          <a:latin typeface="Coloplast"/>
                        </a:rPr>
                        <a:t>urinaires</a:t>
                      </a:r>
                      <a:r>
                        <a:rPr lang="en-US" sz="1400" b="0" i="0" u="none" strike="noStrike" noProof="0">
                          <a:latin typeface="Coloplast"/>
                        </a:rPr>
                        <a:t> et </a:t>
                      </a:r>
                      <a:r>
                        <a:rPr lang="en-US" sz="1400" b="0" i="0" u="none" strike="noStrike" noProof="0" err="1">
                          <a:latin typeface="Coloplast"/>
                        </a:rPr>
                        <a:t>accessoires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400" b="0" i="0" u="none" strike="noStrike" noProof="0">
                          <a:latin typeface="Coloplast"/>
                        </a:rPr>
                        <a:t>Poches de </a:t>
                      </a:r>
                      <a:r>
                        <a:rPr lang="en-US" sz="1400" b="0" i="0" u="none" strike="noStrike" noProof="0" err="1">
                          <a:latin typeface="Coloplast"/>
                        </a:rPr>
                        <a:t>stomie</a:t>
                      </a:r>
                      <a:r>
                        <a:rPr lang="en-US" sz="1400" b="0" i="0" u="none" strike="noStrike" noProof="0">
                          <a:latin typeface="Coloplast"/>
                        </a:rPr>
                        <a:t> 2 </a:t>
                      </a:r>
                      <a:r>
                        <a:rPr lang="en-US" sz="1400" b="0" i="0" u="none" strike="noStrike" noProof="0" err="1">
                          <a:latin typeface="Coloplast"/>
                        </a:rPr>
                        <a:t>pièces</a:t>
                      </a:r>
                      <a:endParaRPr lang="en-US" err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9996370"/>
                  </a:ext>
                </a:extLst>
              </a:tr>
              <a:tr h="417104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400" b="0" i="0" u="none" strike="noStrike" noProof="0">
                          <a:latin typeface="Coloplast"/>
                        </a:rPr>
                        <a:t>Poches à urine et </a:t>
                      </a:r>
                      <a:r>
                        <a:rPr lang="en-US" sz="1400" b="0" i="0" u="none" strike="noStrike" noProof="0" err="1">
                          <a:latin typeface="Coloplast"/>
                        </a:rPr>
                        <a:t>accessoires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400" b="0" i="0" u="none" strike="noStrike" noProof="0">
                          <a:latin typeface="Coloplast"/>
                        </a:rPr>
                        <a:t>Poches </a:t>
                      </a:r>
                      <a:r>
                        <a:rPr lang="en-US" sz="1400" b="0" i="0" u="none" strike="noStrike" noProof="0" err="1">
                          <a:latin typeface="Coloplast"/>
                        </a:rPr>
                        <a:t>urinaires</a:t>
                      </a:r>
                      <a:r>
                        <a:rPr lang="en-US" sz="1400" b="0" i="0" u="none" strike="noStrike" noProof="0">
                          <a:latin typeface="Coloplast"/>
                        </a:rPr>
                        <a:t> et </a:t>
                      </a:r>
                      <a:r>
                        <a:rPr lang="en-US" sz="1400" b="0" i="0" u="none" strike="noStrike" noProof="0" err="1">
                          <a:latin typeface="Coloplast"/>
                        </a:rPr>
                        <a:t>accessoires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400" b="0" i="0" u="none" strike="noStrike" noProof="0">
                          <a:latin typeface="Coloplast"/>
                        </a:rPr>
                        <a:t>Poches de </a:t>
                      </a:r>
                      <a:r>
                        <a:rPr lang="en-US" sz="1400" b="0" i="0" u="none" strike="noStrike" noProof="0" err="1">
                          <a:latin typeface="Coloplast"/>
                        </a:rPr>
                        <a:t>stomie</a:t>
                      </a:r>
                      <a:r>
                        <a:rPr lang="en-US" sz="1400" b="0" i="0" u="none" strike="noStrike" noProof="0">
                          <a:latin typeface="Coloplast"/>
                        </a:rPr>
                        <a:t> 1 pièce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20928651"/>
                  </a:ext>
                </a:extLst>
              </a:tr>
              <a:tr h="417104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400" b="0" i="0" u="none" strike="noStrike" noProof="0" err="1">
                          <a:latin typeface="Coloplast"/>
                        </a:rPr>
                        <a:t>Produits</a:t>
                      </a:r>
                      <a:r>
                        <a:rPr lang="en-US" sz="1400" b="0" i="0" u="none" strike="noStrike" noProof="0">
                          <a:latin typeface="Coloplast"/>
                        </a:rPr>
                        <a:t> pour </a:t>
                      </a:r>
                      <a:r>
                        <a:rPr lang="en-US" sz="1400" b="0" i="0" u="none" strike="noStrike" noProof="0" err="1">
                          <a:latin typeface="Coloplast"/>
                        </a:rPr>
                        <a:t>utilisateurs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400" b="0" i="0" u="none" strike="noStrike" noProof="0">
                          <a:latin typeface="Coloplast"/>
                        </a:rPr>
                        <a:t>Accessoires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400" b="0" i="0" u="none" strike="noStrike" noProof="0">
                          <a:latin typeface="Coloplast"/>
                        </a:rPr>
                        <a:t>Accessoires de </a:t>
                      </a:r>
                      <a:r>
                        <a:rPr lang="en-US" sz="1400" b="0" i="0" u="none" strike="noStrike" noProof="0" err="1">
                          <a:latin typeface="Coloplast"/>
                        </a:rPr>
                        <a:t>stomie</a:t>
                      </a:r>
                      <a:endParaRPr lang="en-US" err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66893014"/>
                  </a:ext>
                </a:extLst>
              </a:tr>
              <a:tr h="417104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400" b="0" i="0" u="none" strike="noStrike" noProof="0">
                          <a:latin typeface="Coloplast"/>
                        </a:rPr>
                        <a:t>Sondes à </a:t>
                      </a:r>
                      <a:r>
                        <a:rPr lang="en-US" sz="1400" b="0" i="0" u="none" strike="noStrike" noProof="0" err="1">
                          <a:latin typeface="Coloplast"/>
                        </a:rPr>
                        <a:t>demeure</a:t>
                      </a:r>
                      <a:r>
                        <a:rPr lang="en-US" sz="1400" b="0" i="0" u="none" strike="noStrike" noProof="0">
                          <a:latin typeface="Coloplast"/>
                        </a:rPr>
                        <a:t> et </a:t>
                      </a:r>
                      <a:r>
                        <a:rPr lang="en-US" sz="1400" b="0" i="0" u="none" strike="noStrike" noProof="0" err="1">
                          <a:latin typeface="Coloplast"/>
                        </a:rPr>
                        <a:t>accessoires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5731666"/>
                  </a:ext>
                </a:extLst>
              </a:tr>
              <a:tr h="417104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400" b="0" i="0" u="none" strike="noStrike" noProof="0">
                          <a:latin typeface="Coloplast"/>
                        </a:rPr>
                        <a:t>Étuis </a:t>
                      </a:r>
                      <a:r>
                        <a:rPr lang="en-US" sz="1400" b="0" i="0" u="none" strike="noStrike" noProof="0" err="1">
                          <a:latin typeface="Coloplast"/>
                        </a:rPr>
                        <a:t>péniens</a:t>
                      </a:r>
                      <a:r>
                        <a:rPr lang="en-US" sz="1400" b="0" i="0" u="none" strike="noStrike" noProof="0">
                          <a:latin typeface="Coloplast"/>
                        </a:rPr>
                        <a:t> et </a:t>
                      </a:r>
                      <a:r>
                        <a:rPr lang="en-US" sz="1400" b="0" i="0" u="none" strike="noStrike" noProof="0" err="1">
                          <a:latin typeface="Coloplast"/>
                        </a:rPr>
                        <a:t>accessoires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54077973"/>
                  </a:ext>
                </a:extLst>
              </a:tr>
              <a:tr h="417104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400" b="0" i="0" u="none" strike="noStrike" noProof="0">
                          <a:latin typeface="Coloplast"/>
                        </a:rPr>
                        <a:t>Système </a:t>
                      </a:r>
                      <a:r>
                        <a:rPr lang="en-US" sz="1400" b="0" i="0" u="none" strike="noStrike" noProof="0" err="1">
                          <a:latin typeface="Coloplast"/>
                        </a:rPr>
                        <a:t>d'irrigation</a:t>
                      </a:r>
                      <a:r>
                        <a:rPr lang="en-US" sz="1400" b="0" i="0" u="none" strike="noStrike" noProof="0">
                          <a:latin typeface="Coloplast"/>
                        </a:rPr>
                        <a:t> </a:t>
                      </a:r>
                      <a:r>
                        <a:rPr lang="en-US" sz="1400" b="0" i="0" u="none" strike="noStrike" noProof="0" err="1">
                          <a:latin typeface="Coloplast"/>
                        </a:rPr>
                        <a:t>transanal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752768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815276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013D7CF-8490-33C9-72D0-051731EE42F0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PL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01EED3E-A9B7-8153-86FD-75FA040743D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PL"/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73C25885-8B88-27D9-7802-545C95E2818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P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4229EEB-B3B9-AEB8-083F-264D3F5493E9}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/>
        <p:txBody>
          <a:bodyPr/>
          <a:lstStyle/>
          <a:p>
            <a:fld id="{BE459162-0D30-784D-9ED6-FB04668B2BB3}" type="slidenum">
              <a:rPr lang="en-GB" smtClean="0"/>
              <a:pPr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137437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AEE78B-AE6D-F74C-922A-8B13AC2E95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P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AF4E8A9-6800-B88E-EDE6-4DB7D9110EC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PL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65BA216-4A62-88F2-493A-F2512E32714C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BE459162-0D30-784D-9ED6-FB04668B2BB3}" type="slidenum">
              <a:rPr lang="en-GB" smtClean="0"/>
              <a:pPr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291726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F8BC674-9A4D-7030-2264-50576716FDDB}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/>
        <p:txBody>
          <a:bodyPr/>
          <a:lstStyle/>
          <a:p>
            <a:fld id="{BE459162-0D30-784D-9ED6-FB04668B2BB3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198986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10FF6F8-C9C4-E056-4E62-42C960CDDB44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23AA811B-2EBD-4900-905E-5BE206449611}" type="slidenum">
              <a:rPr lang="en-GB" smtClean="0"/>
              <a:pPr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591142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itle 35">
            <a:extLst>
              <a:ext uri="{FF2B5EF4-FFF2-40B4-BE49-F238E27FC236}">
                <a16:creationId xmlns:a16="http://schemas.microsoft.com/office/drawing/2014/main" id="{E95E1D17-BCC3-D7A6-8CC6-E25EAFFC27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Agenda</a:t>
            </a:r>
          </a:p>
        </p:txBody>
      </p:sp>
      <p:graphicFrame>
        <p:nvGraphicFramePr>
          <p:cNvPr id="35" name="Table 35">
            <a:extLst>
              <a:ext uri="{FF2B5EF4-FFF2-40B4-BE49-F238E27FC236}">
                <a16:creationId xmlns:a16="http://schemas.microsoft.com/office/drawing/2014/main" id="{BC781075-247E-E9F6-38DE-2005CBABC9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1067643"/>
              </p:ext>
            </p:extLst>
          </p:nvPr>
        </p:nvGraphicFramePr>
        <p:xfrm>
          <a:off x="734293" y="1636712"/>
          <a:ext cx="6657107" cy="285998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13507">
                  <a:extLst>
                    <a:ext uri="{9D8B030D-6E8A-4147-A177-3AD203B41FA5}">
                      <a16:colId xmlns:a16="http://schemas.microsoft.com/office/drawing/2014/main" val="1245956000"/>
                    </a:ext>
                  </a:extLst>
                </a:gridCol>
                <a:gridCol w="5943600">
                  <a:extLst>
                    <a:ext uri="{9D8B030D-6E8A-4147-A177-3AD203B41FA5}">
                      <a16:colId xmlns:a16="http://schemas.microsoft.com/office/drawing/2014/main" val="3118655256"/>
                    </a:ext>
                  </a:extLst>
                </a:gridCol>
              </a:tblGrid>
              <a:tr h="953328">
                <a:tc>
                  <a:txBody>
                    <a:bodyPr/>
                    <a:lstStyle/>
                    <a:p>
                      <a:r>
                        <a:rPr lang="en-GB" sz="2000" dirty="0">
                          <a:solidFill>
                            <a:schemeClr val="accent1"/>
                          </a:solidFill>
                          <a:latin typeface="+mj-lt"/>
                        </a:rPr>
                        <a:t>01.</a:t>
                      </a:r>
                    </a:p>
                  </a:txBody>
                  <a:tcPr marL="0" marR="0" marT="0" marB="486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pl-PL" sz="2000" dirty="0"/>
                        <a:t>What we are able and not able to change?</a:t>
                      </a:r>
                    </a:p>
                    <a:p>
                      <a:endParaRPr lang="en-GB" sz="2000" dirty="0"/>
                    </a:p>
                  </a:txBody>
                  <a:tcPr marL="0" marR="28800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509225915"/>
                  </a:ext>
                </a:extLst>
              </a:tr>
              <a:tr h="953328">
                <a:tc>
                  <a:txBody>
                    <a:bodyPr/>
                    <a:lstStyle/>
                    <a:p>
                      <a:r>
                        <a:rPr lang="en-GB" sz="2000" dirty="0">
                          <a:solidFill>
                            <a:schemeClr val="accent1"/>
                          </a:solidFill>
                          <a:latin typeface="+mj-lt"/>
                        </a:rPr>
                        <a:t>02.</a:t>
                      </a:r>
                    </a:p>
                  </a:txBody>
                  <a:tcPr marL="0" marR="0" marT="0" marB="486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pl-PL" sz="2000" dirty="0"/>
                        <a:t>Lilial in STEP</a:t>
                      </a:r>
                      <a:endParaRPr lang="en-GB" sz="2000" dirty="0"/>
                    </a:p>
                  </a:txBody>
                  <a:tcPr marL="0" marR="28800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884128300"/>
                  </a:ext>
                </a:extLst>
              </a:tr>
              <a:tr h="953328">
                <a:tc>
                  <a:txBody>
                    <a:bodyPr/>
                    <a:lstStyle/>
                    <a:p>
                      <a:r>
                        <a:rPr lang="en-GB" sz="2000" dirty="0">
                          <a:solidFill>
                            <a:schemeClr val="accent1"/>
                          </a:solidFill>
                          <a:latin typeface="+mj-lt"/>
                        </a:rPr>
                        <a:t>03.</a:t>
                      </a:r>
                    </a:p>
                  </a:txBody>
                  <a:tcPr marL="0" marR="0" marT="0" marB="486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2000" dirty="0"/>
                        <a:t>Possible other issues</a:t>
                      </a:r>
                      <a:endParaRPr lang="en-GB" sz="2000" dirty="0"/>
                    </a:p>
                  </a:txBody>
                  <a:tcPr marL="0" marR="28800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515617419"/>
                  </a:ext>
                </a:extLst>
              </a:tr>
            </a:tbl>
          </a:graphicData>
        </a:graphic>
      </p:graphicFrame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79113CC-DB6D-5F87-F648-5387823B00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59162-0D30-784D-9ED6-FB04668B2BB3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296516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6FD5F9-8C34-63BC-8AD1-CDA23D319392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02F7C09-F429-FD45-8A45-E2E8D735C8DB}" type="slidenum">
              <a:rPr lang="en-PL"/>
              <a:pPr/>
              <a:t>3</a:t>
            </a:fld>
            <a:endParaRPr lang="en-PL"/>
          </a:p>
        </p:txBody>
      </p:sp>
      <p:sp>
        <p:nvSpPr>
          <p:cNvPr id="2" name="Title 7">
            <a:extLst>
              <a:ext uri="{FF2B5EF4-FFF2-40B4-BE49-F238E27FC236}">
                <a16:creationId xmlns:a16="http://schemas.microsoft.com/office/drawing/2014/main" id="{8817CA77-5445-0D70-76AF-DE2B75141E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7075" y="365125"/>
            <a:ext cx="10116633" cy="1044575"/>
          </a:xfrm>
        </p:spPr>
        <p:txBody>
          <a:bodyPr/>
          <a:lstStyle/>
          <a:p>
            <a:r>
              <a:rPr lang="pl-PL" sz="2800" dirty="0"/>
              <a:t>What we are able to change? </a:t>
            </a:r>
            <a:r>
              <a:rPr lang="pl-PL" sz="2800" b="1" u="sng" dirty="0"/>
              <a:t>For Coloplast products only</a:t>
            </a:r>
            <a:endParaRPr lang="en-PL" b="1" u="sng" dirty="0">
              <a:solidFill>
                <a:srgbClr val="213D46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3AE6D2E-2C35-4D5B-CE47-DB1D3767460B}"/>
              </a:ext>
            </a:extLst>
          </p:cNvPr>
          <p:cNvSpPr txBox="1">
            <a:spLocks/>
          </p:cNvSpPr>
          <p:nvPr/>
        </p:nvSpPr>
        <p:spPr>
          <a:xfrm>
            <a:off x="1831193" y="1753845"/>
            <a:ext cx="4067034" cy="131877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spcAft>
                <a:spcPts val="600"/>
              </a:spcAft>
            </a:pPr>
            <a:r>
              <a:rPr lang="pl-PL" sz="3200" dirty="0">
                <a:latin typeface="Coloplast Medium" pitchFamily="2" charset="0"/>
              </a:rPr>
              <a:t>Short description (non-promotional)</a:t>
            </a:r>
            <a:endParaRPr lang="en-PL" sz="28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1B2437E-446F-9FE6-1053-7A62EFF3821B}"/>
              </a:ext>
            </a:extLst>
          </p:cNvPr>
          <p:cNvSpPr txBox="1">
            <a:spLocks/>
          </p:cNvSpPr>
          <p:nvPr/>
        </p:nvSpPr>
        <p:spPr>
          <a:xfrm>
            <a:off x="7582737" y="1753845"/>
            <a:ext cx="4067034" cy="131877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spcAft>
                <a:spcPts val="600"/>
              </a:spcAft>
            </a:pPr>
            <a:r>
              <a:rPr lang="pl-PL" sz="3200" dirty="0">
                <a:latin typeface="Coloplast Medium" pitchFamily="2" charset="0"/>
              </a:rPr>
              <a:t>Teaser </a:t>
            </a:r>
            <a:r>
              <a:rPr lang="pl-PL" sz="2800" dirty="0">
                <a:latin typeface="Coloplast Medium" pitchFamily="2" charset="0"/>
              </a:rPr>
              <a:t>(non-promotional)</a:t>
            </a:r>
            <a:endParaRPr lang="en-PL" sz="28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2D3B967-34B8-C995-D262-4066974BFB45}"/>
              </a:ext>
            </a:extLst>
          </p:cNvPr>
          <p:cNvSpPr txBox="1">
            <a:spLocks/>
          </p:cNvSpPr>
          <p:nvPr/>
        </p:nvSpPr>
        <p:spPr>
          <a:xfrm>
            <a:off x="7582737" y="3429000"/>
            <a:ext cx="4067034" cy="131877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spcAft>
                <a:spcPts val="600"/>
              </a:spcAft>
            </a:pPr>
            <a:r>
              <a:rPr lang="pl-PL" sz="3200" dirty="0">
                <a:latin typeface="Coloplast Medium" pitchFamily="2" charset="0"/>
              </a:rPr>
              <a:t>Product disclaimer </a:t>
            </a:r>
            <a:r>
              <a:rPr lang="pl-PL" sz="2800" dirty="0">
                <a:latin typeface="Coloplast Medium" pitchFamily="2" charset="0"/>
              </a:rPr>
              <a:t>(non-promotional)</a:t>
            </a:r>
            <a:endParaRPr lang="en-PL" sz="28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1E94CA4-9DD2-4BCA-7305-D27A319BE197}"/>
              </a:ext>
            </a:extLst>
          </p:cNvPr>
          <p:cNvSpPr txBox="1">
            <a:spLocks/>
          </p:cNvSpPr>
          <p:nvPr/>
        </p:nvSpPr>
        <p:spPr>
          <a:xfrm>
            <a:off x="735589" y="1624688"/>
            <a:ext cx="927014" cy="67166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GB" sz="5000" dirty="0">
                <a:solidFill>
                  <a:schemeClr val="accent1"/>
                </a:solidFill>
                <a:latin typeface="Coloplast Medium" pitchFamily="2" charset="0"/>
              </a:rPr>
              <a:t>01.</a:t>
            </a:r>
            <a:endParaRPr lang="en-PL" sz="5000" dirty="0">
              <a:solidFill>
                <a:schemeClr val="accent1"/>
              </a:solidFill>
              <a:latin typeface="Coloplast" pitchFamily="2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921196E-A62F-2F33-B0E7-3A3435E5C549}"/>
              </a:ext>
            </a:extLst>
          </p:cNvPr>
          <p:cNvSpPr txBox="1">
            <a:spLocks/>
          </p:cNvSpPr>
          <p:nvPr/>
        </p:nvSpPr>
        <p:spPr>
          <a:xfrm>
            <a:off x="6276975" y="1626693"/>
            <a:ext cx="927014" cy="67166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GB" sz="5000" dirty="0">
                <a:solidFill>
                  <a:schemeClr val="accent1"/>
                </a:solidFill>
                <a:latin typeface="Coloplast Medium" pitchFamily="2" charset="0"/>
              </a:rPr>
              <a:t>02.</a:t>
            </a:r>
            <a:endParaRPr lang="en-PL" sz="5000" dirty="0">
              <a:solidFill>
                <a:schemeClr val="accent1"/>
              </a:solidFill>
              <a:latin typeface="Coloplast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0774340-6C52-BEC5-CAE2-EB9922043C3E}"/>
              </a:ext>
            </a:extLst>
          </p:cNvPr>
          <p:cNvSpPr txBox="1">
            <a:spLocks/>
          </p:cNvSpPr>
          <p:nvPr/>
        </p:nvSpPr>
        <p:spPr>
          <a:xfrm>
            <a:off x="735589" y="3246120"/>
            <a:ext cx="927014" cy="67166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GB" sz="5000">
                <a:solidFill>
                  <a:schemeClr val="accent1"/>
                </a:solidFill>
                <a:latin typeface="Coloplast Medium" pitchFamily="2" charset="0"/>
              </a:rPr>
              <a:t>03.</a:t>
            </a:r>
            <a:endParaRPr lang="en-PL" sz="5000" err="1">
              <a:solidFill>
                <a:schemeClr val="accent1"/>
              </a:solidFill>
              <a:latin typeface="Coloplast" pitchFamily="2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EC3401A-746C-4AEF-7018-263C3042BEB1}"/>
              </a:ext>
            </a:extLst>
          </p:cNvPr>
          <p:cNvSpPr txBox="1">
            <a:spLocks/>
          </p:cNvSpPr>
          <p:nvPr/>
        </p:nvSpPr>
        <p:spPr>
          <a:xfrm>
            <a:off x="6276975" y="3246119"/>
            <a:ext cx="927014" cy="67166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GB" sz="5000" dirty="0">
                <a:solidFill>
                  <a:schemeClr val="accent1"/>
                </a:solidFill>
                <a:latin typeface="Coloplast Medium" pitchFamily="2" charset="0"/>
              </a:rPr>
              <a:t>04.</a:t>
            </a:r>
            <a:endParaRPr lang="en-PL" sz="5000" dirty="0">
              <a:solidFill>
                <a:schemeClr val="accent1"/>
              </a:solidFill>
              <a:latin typeface="Coloplast" pitchFamily="2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A11BDE0-B84B-4FD7-9D6F-6A088B69BB5F}"/>
              </a:ext>
            </a:extLst>
          </p:cNvPr>
          <p:cNvSpPr txBox="1">
            <a:spLocks/>
          </p:cNvSpPr>
          <p:nvPr/>
        </p:nvSpPr>
        <p:spPr>
          <a:xfrm>
            <a:off x="1936272" y="3429000"/>
            <a:ext cx="4067034" cy="131877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spcAft>
                <a:spcPts val="600"/>
              </a:spcAft>
            </a:pPr>
            <a:r>
              <a:rPr lang="pl-PL" sz="3200" dirty="0">
                <a:latin typeface="Coloplast Medium" pitchFamily="2" charset="0"/>
              </a:rPr>
              <a:t>Long description </a:t>
            </a:r>
            <a:r>
              <a:rPr lang="pl-PL" sz="2800" dirty="0">
                <a:latin typeface="Coloplast Medium" pitchFamily="2" charset="0"/>
              </a:rPr>
              <a:t>(non-promotional)</a:t>
            </a:r>
            <a:endParaRPr lang="en-PL" sz="28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FB0B0BD-193E-423C-A6B2-205F7A52EC37}"/>
              </a:ext>
            </a:extLst>
          </p:cNvPr>
          <p:cNvSpPr txBox="1">
            <a:spLocks/>
          </p:cNvSpPr>
          <p:nvPr/>
        </p:nvSpPr>
        <p:spPr>
          <a:xfrm>
            <a:off x="3401203" y="5091923"/>
            <a:ext cx="927014" cy="67166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GB" sz="5000" dirty="0">
                <a:solidFill>
                  <a:schemeClr val="accent1"/>
                </a:solidFill>
                <a:latin typeface="Coloplast Medium" pitchFamily="2" charset="0"/>
              </a:rPr>
              <a:t>0</a:t>
            </a:r>
            <a:r>
              <a:rPr lang="pl-PL" sz="5000" dirty="0">
                <a:solidFill>
                  <a:schemeClr val="accent1"/>
                </a:solidFill>
                <a:latin typeface="Coloplast Medium" pitchFamily="2" charset="0"/>
              </a:rPr>
              <a:t>5</a:t>
            </a:r>
            <a:r>
              <a:rPr lang="en-GB" sz="5000" dirty="0">
                <a:solidFill>
                  <a:schemeClr val="accent1"/>
                </a:solidFill>
                <a:latin typeface="Coloplast Medium" pitchFamily="2" charset="0"/>
              </a:rPr>
              <a:t>.</a:t>
            </a:r>
            <a:endParaRPr lang="en-PL" sz="5000" dirty="0">
              <a:solidFill>
                <a:schemeClr val="accent1"/>
              </a:solidFill>
              <a:latin typeface="Coloplast" pitchFamily="2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1F6F70A-440C-4547-B9CD-AACDB0694B7C}"/>
              </a:ext>
            </a:extLst>
          </p:cNvPr>
          <p:cNvSpPr txBox="1">
            <a:spLocks/>
          </p:cNvSpPr>
          <p:nvPr/>
        </p:nvSpPr>
        <p:spPr>
          <a:xfrm>
            <a:off x="4604662" y="5184509"/>
            <a:ext cx="4067034" cy="131877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spcAft>
                <a:spcPts val="600"/>
              </a:spcAft>
            </a:pPr>
            <a:r>
              <a:rPr lang="pl-PL" sz="3200" dirty="0">
                <a:latin typeface="Coloplast Medium" pitchFamily="2" charset="0"/>
              </a:rPr>
              <a:t>Photos (fr-PF context in Commerce)</a:t>
            </a:r>
            <a:endParaRPr lang="en-PL" sz="28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670979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6FD5F9-8C34-63BC-8AD1-CDA23D319392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02F7C09-F429-FD45-8A45-E2E8D735C8DB}" type="slidenum">
              <a:rPr lang="en-PL"/>
              <a:pPr/>
              <a:t>4</a:t>
            </a:fld>
            <a:endParaRPr lang="en-PL"/>
          </a:p>
        </p:txBody>
      </p:sp>
      <p:sp>
        <p:nvSpPr>
          <p:cNvPr id="2" name="Title 7">
            <a:extLst>
              <a:ext uri="{FF2B5EF4-FFF2-40B4-BE49-F238E27FC236}">
                <a16:creationId xmlns:a16="http://schemas.microsoft.com/office/drawing/2014/main" id="{8817CA77-5445-0D70-76AF-DE2B75141E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7075" y="365125"/>
            <a:ext cx="10116633" cy="1044575"/>
          </a:xfrm>
        </p:spPr>
        <p:txBody>
          <a:bodyPr/>
          <a:lstStyle/>
          <a:p>
            <a:r>
              <a:rPr lang="pl-PL" sz="2800" dirty="0"/>
              <a:t>What we are </a:t>
            </a:r>
            <a:r>
              <a:rPr lang="pl-PL" sz="2800" u="sng" dirty="0"/>
              <a:t>not able </a:t>
            </a:r>
            <a:r>
              <a:rPr lang="pl-PL" sz="2800" dirty="0"/>
              <a:t>to change? </a:t>
            </a:r>
            <a:r>
              <a:rPr lang="pl-PL" sz="2800" b="1" u="sng" dirty="0"/>
              <a:t>For Coloplast products only</a:t>
            </a:r>
            <a:endParaRPr lang="en-PL" b="1" u="sng" dirty="0">
              <a:solidFill>
                <a:srgbClr val="213D46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3AE6D2E-2C35-4D5B-CE47-DB1D3767460B}"/>
              </a:ext>
            </a:extLst>
          </p:cNvPr>
          <p:cNvSpPr txBox="1">
            <a:spLocks/>
          </p:cNvSpPr>
          <p:nvPr/>
        </p:nvSpPr>
        <p:spPr>
          <a:xfrm>
            <a:off x="1831193" y="1753845"/>
            <a:ext cx="4067034" cy="131877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spcAft>
                <a:spcPts val="600"/>
              </a:spcAft>
            </a:pPr>
            <a:r>
              <a:rPr lang="pl-PL" sz="3200" dirty="0">
                <a:latin typeface="Coloplast Medium" pitchFamily="2" charset="0"/>
              </a:rPr>
              <a:t>Name of parent </a:t>
            </a:r>
            <a:endParaRPr lang="en-PL" sz="28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1B2437E-446F-9FE6-1053-7A62EFF3821B}"/>
              </a:ext>
            </a:extLst>
          </p:cNvPr>
          <p:cNvSpPr txBox="1">
            <a:spLocks/>
          </p:cNvSpPr>
          <p:nvPr/>
        </p:nvSpPr>
        <p:spPr>
          <a:xfrm>
            <a:off x="7582737" y="1753845"/>
            <a:ext cx="4067034" cy="131877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spcAft>
                <a:spcPts val="600"/>
              </a:spcAft>
            </a:pPr>
            <a:r>
              <a:rPr lang="pl-PL" sz="3200" dirty="0">
                <a:latin typeface="Coloplast Medium" pitchFamily="2" charset="0"/>
              </a:rPr>
              <a:t>Name of variant </a:t>
            </a:r>
            <a:br>
              <a:rPr lang="en-GB" sz="3200" dirty="0"/>
            </a:br>
            <a:endParaRPr lang="en-PL" sz="28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2D3B967-34B8-C995-D262-4066974BFB45}"/>
              </a:ext>
            </a:extLst>
          </p:cNvPr>
          <p:cNvSpPr txBox="1">
            <a:spLocks/>
          </p:cNvSpPr>
          <p:nvPr/>
        </p:nvSpPr>
        <p:spPr>
          <a:xfrm>
            <a:off x="1858093" y="4180657"/>
            <a:ext cx="4067034" cy="131877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spcAft>
                <a:spcPts val="600"/>
              </a:spcAft>
            </a:pPr>
            <a:r>
              <a:rPr lang="pl-PL" sz="3200" dirty="0">
                <a:latin typeface="Coloplast Medium" pitchFamily="2" charset="0"/>
              </a:rPr>
              <a:t>Primary category</a:t>
            </a:r>
            <a:endParaRPr lang="en-PL" sz="28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F9627DE-4BA1-3919-3FF1-64E9E321C92B}"/>
              </a:ext>
            </a:extLst>
          </p:cNvPr>
          <p:cNvSpPr txBox="1">
            <a:spLocks/>
          </p:cNvSpPr>
          <p:nvPr/>
        </p:nvSpPr>
        <p:spPr>
          <a:xfrm>
            <a:off x="7399479" y="3997777"/>
            <a:ext cx="4067034" cy="131877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spcAft>
                <a:spcPts val="600"/>
              </a:spcAft>
            </a:pPr>
            <a:endParaRPr lang="en-PL" sz="14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1E94CA4-9DD2-4BCA-7305-D27A319BE197}"/>
              </a:ext>
            </a:extLst>
          </p:cNvPr>
          <p:cNvSpPr txBox="1">
            <a:spLocks/>
          </p:cNvSpPr>
          <p:nvPr/>
        </p:nvSpPr>
        <p:spPr>
          <a:xfrm>
            <a:off x="735589" y="1624688"/>
            <a:ext cx="927014" cy="67166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GB" sz="5000" dirty="0">
                <a:solidFill>
                  <a:schemeClr val="accent1"/>
                </a:solidFill>
                <a:latin typeface="Coloplast Medium" pitchFamily="2" charset="0"/>
              </a:rPr>
              <a:t>01.</a:t>
            </a:r>
            <a:endParaRPr lang="en-PL" sz="5000" dirty="0">
              <a:solidFill>
                <a:schemeClr val="accent1"/>
              </a:solidFill>
              <a:latin typeface="Coloplast" pitchFamily="2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921196E-A62F-2F33-B0E7-3A3435E5C549}"/>
              </a:ext>
            </a:extLst>
          </p:cNvPr>
          <p:cNvSpPr txBox="1">
            <a:spLocks/>
          </p:cNvSpPr>
          <p:nvPr/>
        </p:nvSpPr>
        <p:spPr>
          <a:xfrm>
            <a:off x="6276975" y="1626693"/>
            <a:ext cx="927014" cy="67166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GB" sz="5000" dirty="0">
                <a:solidFill>
                  <a:schemeClr val="accent1"/>
                </a:solidFill>
                <a:latin typeface="Coloplast Medium" pitchFamily="2" charset="0"/>
              </a:rPr>
              <a:t>02.</a:t>
            </a:r>
            <a:endParaRPr lang="en-PL" sz="5000" dirty="0">
              <a:solidFill>
                <a:schemeClr val="accent1"/>
              </a:solidFill>
              <a:latin typeface="Coloplast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0774340-6C52-BEC5-CAE2-EB9922043C3E}"/>
              </a:ext>
            </a:extLst>
          </p:cNvPr>
          <p:cNvSpPr txBox="1">
            <a:spLocks/>
          </p:cNvSpPr>
          <p:nvPr/>
        </p:nvSpPr>
        <p:spPr>
          <a:xfrm>
            <a:off x="735589" y="3997777"/>
            <a:ext cx="927014" cy="67166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GB" sz="5000">
                <a:solidFill>
                  <a:schemeClr val="accent1"/>
                </a:solidFill>
                <a:latin typeface="Coloplast Medium" pitchFamily="2" charset="0"/>
              </a:rPr>
              <a:t>03.</a:t>
            </a:r>
            <a:endParaRPr lang="en-PL" sz="5000" err="1">
              <a:solidFill>
                <a:schemeClr val="accent1"/>
              </a:solidFill>
              <a:latin typeface="Coloplast" pitchFamily="2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623508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AF4E8A9-6800-B88E-EDE6-4DB7D9110ECA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40845" y="507206"/>
            <a:ext cx="10170589" cy="5843588"/>
          </a:xfrm>
        </p:spPr>
        <p:txBody>
          <a:bodyPr vert="horz" lIns="0" tIns="0" rIns="0" bIns="0" rtlCol="0" anchor="t">
            <a:normAutofit/>
          </a:bodyPr>
          <a:lstStyle/>
          <a:p>
            <a:pPr marL="0" indent="0">
              <a:buNone/>
            </a:pPr>
            <a:r>
              <a:rPr lang="pl-PL" sz="2800" b="1" dirty="0"/>
              <a:t>Parent product must have:</a:t>
            </a:r>
          </a:p>
          <a:p>
            <a:pPr marL="629920" lvl="1" indent="-287655"/>
            <a:r>
              <a:rPr lang="pl-PL" sz="2000" u="sng" dirty="0"/>
              <a:t>Active On Web</a:t>
            </a:r>
          </a:p>
          <a:p>
            <a:pPr marL="629920" lvl="1" indent="-287655"/>
            <a:r>
              <a:rPr lang="pl-PL" sz="2000" u="sng" dirty="0"/>
              <a:t>Active For Web Ordering</a:t>
            </a:r>
          </a:p>
          <a:p>
            <a:pPr marL="629920" lvl="1" indent="-287655"/>
            <a:r>
              <a:rPr lang="pl-PL" sz="2000" dirty="0"/>
              <a:t>Brand Name</a:t>
            </a:r>
          </a:p>
          <a:p>
            <a:pPr marL="629920" lvl="1" indent="-287655"/>
            <a:r>
              <a:rPr lang="pl-PL" sz="2000" dirty="0"/>
              <a:t>Web Product Name</a:t>
            </a:r>
          </a:p>
          <a:p>
            <a:pPr marL="629920" lvl="1" indent="-287655"/>
            <a:r>
              <a:rPr lang="pl-PL" sz="2000" dirty="0"/>
              <a:t>Product Primary Category</a:t>
            </a:r>
          </a:p>
          <a:p>
            <a:pPr marL="629920" lvl="1" indent="-287655"/>
            <a:r>
              <a:rPr lang="pl-PL" sz="2000" dirty="0"/>
              <a:t>For CC products – Active on Catalogue Page – Bladder and Bowel products</a:t>
            </a:r>
          </a:p>
          <a:p>
            <a:pPr marL="629920" lvl="1" indent="-287655"/>
            <a:r>
              <a:rPr lang="pl-PL" sz="2000" dirty="0"/>
              <a:t>Manufacturer (in General tab, set in CP-en context)</a:t>
            </a:r>
          </a:p>
          <a:p>
            <a:pPr marL="629920" lvl="1" indent="-287655"/>
            <a:r>
              <a:rPr lang="pl-PL" sz="2000" b="0" i="0" u="none" strike="noStrike" dirty="0">
                <a:solidFill>
                  <a:srgbClr val="213D46"/>
                </a:solidFill>
                <a:effectLst/>
                <a:latin typeface="Coloplast" pitchFamily="2" charset="0"/>
              </a:rPr>
              <a:t>SF process indicators (like with CP products)</a:t>
            </a:r>
            <a:r>
              <a:rPr lang="en-US" sz="2000" b="0" i="0" dirty="0">
                <a:solidFill>
                  <a:srgbClr val="000000"/>
                </a:solidFill>
                <a:effectLst/>
                <a:latin typeface="Coloplast" pitchFamily="2" charset="0"/>
              </a:rPr>
              <a:t>​</a:t>
            </a:r>
            <a:endParaRPr lang="pl-PL" sz="2400" dirty="0">
              <a:solidFill>
                <a:srgbClr val="213D46"/>
              </a:solidFill>
              <a:latin typeface="Arial" panose="020B0604020202020204" pitchFamily="34" charset="0"/>
            </a:endParaRPr>
          </a:p>
          <a:p>
            <a:pPr marL="629920" lvl="1" indent="-287655"/>
            <a:r>
              <a:rPr lang="pl-PL" sz="2000" b="0" i="0" u="none" strike="noStrike" dirty="0">
                <a:solidFill>
                  <a:srgbClr val="213D46"/>
                </a:solidFill>
                <a:effectLst/>
                <a:latin typeface="Coloplast" pitchFamily="2" charset="0"/>
              </a:rPr>
              <a:t>Upper levels of the hierarchy – nothing has changed – need to be enabled when at least one parent product is active (+SF process indicators)</a:t>
            </a:r>
            <a:endParaRPr lang="en-US" sz="2400" b="0" i="0" dirty="0">
              <a:solidFill>
                <a:srgbClr val="213D46"/>
              </a:solidFill>
              <a:effectLst/>
              <a:latin typeface="Arial" panose="020B0604020202020204" pitchFamily="34" charset="0"/>
            </a:endParaRPr>
          </a:p>
          <a:p>
            <a:pPr marL="629920" lvl="1" indent="-287655"/>
            <a:endParaRPr lang="pl-PL" sz="2000" dirty="0"/>
          </a:p>
          <a:p>
            <a:pPr marL="342265" lvl="1" indent="0">
              <a:buNone/>
            </a:pPr>
            <a:endParaRPr lang="pl-PL" sz="2000" dirty="0"/>
          </a:p>
          <a:p>
            <a:pPr marL="342265" lvl="1" indent="0">
              <a:buNone/>
            </a:pPr>
            <a:r>
              <a:rPr lang="pl-PL" sz="2000" b="1" dirty="0">
                <a:solidFill>
                  <a:schemeClr val="accent1"/>
                </a:solidFill>
              </a:rPr>
              <a:t>REMEMBER to always use DIRECT WEBSITE indicator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65BA216-4A62-88F2-493A-F2512E32714C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>
          <a:xfrm>
            <a:off x="728815" y="6463114"/>
            <a:ext cx="938370" cy="134787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BE459162-0D30-784D-9ED6-FB04668B2BB3}" type="slidenum">
              <a:rPr lang="en-GB" smtClean="0"/>
              <a:pPr>
                <a:spcAft>
                  <a:spcPts val="600"/>
                </a:spcAft>
              </a:pPr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80614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AF4E8A9-6800-B88E-EDE6-4DB7D9110ECA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40845" y="507206"/>
            <a:ext cx="10170589" cy="5843588"/>
          </a:xfrm>
        </p:spPr>
        <p:txBody>
          <a:bodyPr vert="horz" lIns="0" tIns="0" rIns="0" bIns="0" rtlCol="0" anchor="t">
            <a:normAutofit/>
          </a:bodyPr>
          <a:lstStyle/>
          <a:p>
            <a:pPr marL="0" indent="0">
              <a:buNone/>
            </a:pPr>
            <a:r>
              <a:rPr lang="pl-PL" sz="2800" b="1" dirty="0"/>
              <a:t>Variant of product must have:</a:t>
            </a:r>
          </a:p>
          <a:p>
            <a:pPr marL="629920" lvl="1" indent="-287655"/>
            <a:r>
              <a:rPr lang="pl-PL" sz="2000" u="sng" dirty="0"/>
              <a:t>Active On Web</a:t>
            </a:r>
          </a:p>
          <a:p>
            <a:pPr marL="629920" lvl="1" indent="-287655"/>
            <a:r>
              <a:rPr lang="pl-PL" sz="2000" b="0" i="0" u="sng" strike="noStrike" dirty="0">
                <a:solidFill>
                  <a:srgbClr val="213D46"/>
                </a:solidFill>
                <a:effectLst/>
              </a:rPr>
              <a:t>Active For Reimbursement</a:t>
            </a:r>
          </a:p>
          <a:p>
            <a:pPr marL="629920" lvl="1" indent="-287655"/>
            <a:r>
              <a:rPr lang="pl-PL" sz="2000" dirty="0"/>
              <a:t>Web Product Name</a:t>
            </a:r>
          </a:p>
          <a:p>
            <a:pPr marL="629920" lvl="1" indent="-287655"/>
            <a:r>
              <a:rPr lang="pl-PL" sz="2000" b="0" i="0" u="none" strike="noStrike" dirty="0">
                <a:solidFill>
                  <a:srgbClr val="213D46"/>
                </a:solidFill>
                <a:effectLst/>
              </a:rPr>
              <a:t>If a POB case lands that the quantity should be 1 (mostly in case of accessories, like pastes, sprays, tubes etc.):</a:t>
            </a:r>
            <a:r>
              <a:rPr lang="en-US" sz="2000" b="0" i="0" dirty="0">
                <a:solidFill>
                  <a:srgbClr val="000000"/>
                </a:solidFill>
                <a:effectLst/>
              </a:rPr>
              <a:t>​</a:t>
            </a:r>
            <a:endParaRPr lang="pl-PL" sz="2400" dirty="0">
              <a:solidFill>
                <a:srgbClr val="213D46"/>
              </a:solidFill>
            </a:endParaRPr>
          </a:p>
          <a:p>
            <a:pPr marL="629920" lvl="1" indent="-287655"/>
            <a:r>
              <a:rPr lang="pl-PL" sz="2000" b="0" i="0" u="none" strike="noStrike" dirty="0">
                <a:solidFill>
                  <a:srgbClr val="213D46"/>
                </a:solidFill>
                <a:effectLst/>
              </a:rPr>
              <a:t>Set Web UoM Override – set to </a:t>
            </a:r>
            <a:r>
              <a:rPr lang="pl-PL" sz="2000" b="1" i="0" u="none" strike="noStrike" dirty="0">
                <a:solidFill>
                  <a:srgbClr val="213D46"/>
                </a:solidFill>
                <a:effectLst/>
              </a:rPr>
              <a:t>EA</a:t>
            </a:r>
            <a:endParaRPr lang="en-US" sz="2400" b="0" i="0" dirty="0">
              <a:solidFill>
                <a:srgbClr val="213D46"/>
              </a:solidFill>
              <a:effectLst/>
            </a:endParaRPr>
          </a:p>
          <a:p>
            <a:pPr marL="629920" lvl="1" indent="-287655"/>
            <a:endParaRPr lang="pl-PL" sz="2000" dirty="0"/>
          </a:p>
          <a:p>
            <a:pPr marL="342265" lvl="1" indent="0">
              <a:buNone/>
            </a:pPr>
            <a:r>
              <a:rPr lang="pl-PL" sz="2000" b="1" dirty="0">
                <a:solidFill>
                  <a:schemeClr val="accent1"/>
                </a:solidFill>
              </a:rPr>
              <a:t>REMEMBER to always use DIRECT WEBSITE indicator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65BA216-4A62-88F2-493A-F2512E32714C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>
          <a:xfrm>
            <a:off x="728815" y="6463114"/>
            <a:ext cx="938370" cy="134787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BE459162-0D30-784D-9ED6-FB04668B2BB3}" type="slidenum">
              <a:rPr lang="en-GB" smtClean="0"/>
              <a:pPr>
                <a:spcAft>
                  <a:spcPts val="600"/>
                </a:spcAft>
              </a:pPr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868510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computer&#10;&#10;Description automatically generated">
            <a:extLst>
              <a:ext uri="{FF2B5EF4-FFF2-40B4-BE49-F238E27FC236}">
                <a16:creationId xmlns:a16="http://schemas.microsoft.com/office/drawing/2014/main" id="{49AF7832-F7BF-CD89-71FD-A5B08BFD0B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0113" y="1286430"/>
            <a:ext cx="6726360" cy="3940653"/>
          </a:xfrm>
          <a:prstGeom prst="rect">
            <a:avLst/>
          </a:prstGeom>
          <a:noFill/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A9B34F8-26DD-0DB7-C26E-5C8BDA83A2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8815" y="365125"/>
            <a:ext cx="11213709" cy="1044575"/>
          </a:xfrm>
        </p:spPr>
        <p:txBody>
          <a:bodyPr anchor="t">
            <a:normAutofit/>
          </a:bodyPr>
          <a:lstStyle/>
          <a:p>
            <a:r>
              <a:rPr lang="en-US" dirty="0"/>
              <a:t>Specific description fields in STEP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BF6587-2E6F-2D6B-5A0D-BE370B52230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19778" y="1355708"/>
            <a:ext cx="4473567" cy="5195454"/>
          </a:xfrm>
        </p:spPr>
        <p:txBody>
          <a:bodyPr vert="horz" lIns="0" tIns="0" rIns="0" bIns="0" rtlCol="0" anchor="t">
            <a:normAutofit/>
          </a:bodyPr>
          <a:lstStyle/>
          <a:p>
            <a:pPr marL="0" indent="0">
              <a:buNone/>
            </a:pPr>
            <a:r>
              <a:rPr lang="en-US" sz="1800" dirty="0"/>
              <a:t>Due to the legal limitations, </a:t>
            </a:r>
            <a:r>
              <a:rPr lang="en-US" sz="1800" dirty="0" err="1"/>
              <a:t>Lilial</a:t>
            </a:r>
            <a:r>
              <a:rPr lang="en-US" sz="1800" dirty="0"/>
              <a:t> </a:t>
            </a:r>
            <a:r>
              <a:rPr lang="en-US" sz="1800" b="1" u="sng" dirty="0"/>
              <a:t>cannot</a:t>
            </a:r>
            <a:r>
              <a:rPr lang="en-US" sz="1800" b="1" dirty="0">
                <a:solidFill>
                  <a:srgbClr val="FF0000"/>
                </a:solidFill>
              </a:rPr>
              <a:t> </a:t>
            </a:r>
            <a:r>
              <a:rPr lang="en-US" sz="1800" dirty="0"/>
              <a:t>showcase our "normal" descriptions, as they are too promotional</a:t>
            </a:r>
            <a:r>
              <a:rPr lang="pl-PL" sz="1800" dirty="0"/>
              <a:t>. </a:t>
            </a:r>
            <a:r>
              <a:rPr lang="en-US" sz="1800" dirty="0"/>
              <a:t>As a result – new fields were created in Step and new settings in </a:t>
            </a:r>
            <a:r>
              <a:rPr lang="en-US" sz="1800" dirty="0" err="1"/>
              <a:t>Episerver</a:t>
            </a:r>
            <a:r>
              <a:rPr lang="en-US" sz="1800" dirty="0"/>
              <a:t>. So for </a:t>
            </a:r>
            <a:r>
              <a:rPr lang="en-US" sz="1800" dirty="0" err="1"/>
              <a:t>Lilial</a:t>
            </a:r>
            <a:r>
              <a:rPr lang="en-US" sz="1800" dirty="0"/>
              <a:t> please use the following set of descriptions – accordingly to needs:</a:t>
            </a:r>
            <a:endParaRPr lang="en-US" sz="2800" dirty="0"/>
          </a:p>
          <a:p>
            <a:r>
              <a:rPr lang="en-US" sz="1800" dirty="0"/>
              <a:t>Teaser Description Non-Promotional</a:t>
            </a:r>
          </a:p>
          <a:p>
            <a:r>
              <a:rPr lang="en-US" sz="1800" dirty="0"/>
              <a:t>Short Description Non-Promotional</a:t>
            </a:r>
          </a:p>
          <a:p>
            <a:r>
              <a:rPr lang="en-US" sz="1800" dirty="0"/>
              <a:t>Long Description Non-Promotional</a:t>
            </a:r>
          </a:p>
          <a:p>
            <a:r>
              <a:rPr lang="en-US" sz="1800" dirty="0"/>
              <a:t>Product Disclaimer Non-Promotional</a:t>
            </a:r>
          </a:p>
          <a:p>
            <a:endParaRPr lang="en-US" sz="1800" b="1" dirty="0">
              <a:solidFill>
                <a:srgbClr val="FFC000"/>
              </a:solidFill>
            </a:endParaRPr>
          </a:p>
          <a:p>
            <a:pPr marL="0" indent="0">
              <a:buNone/>
            </a:pPr>
            <a:r>
              <a:rPr lang="en-US" sz="1800" b="1" dirty="0">
                <a:solidFill>
                  <a:schemeClr val="accent1"/>
                </a:solidFill>
              </a:rPr>
              <a:t>PS. As for now, </a:t>
            </a:r>
            <a:r>
              <a:rPr lang="en-US" sz="1800" b="1" dirty="0" err="1">
                <a:solidFill>
                  <a:schemeClr val="accent1"/>
                </a:solidFill>
              </a:rPr>
              <a:t>Lilial</a:t>
            </a:r>
            <a:r>
              <a:rPr lang="en-US" sz="1800" b="1" dirty="0">
                <a:solidFill>
                  <a:schemeClr val="accent1"/>
                </a:solidFill>
              </a:rPr>
              <a:t> </a:t>
            </a:r>
            <a:r>
              <a:rPr lang="pl-PL" sz="1800" b="1" dirty="0">
                <a:solidFill>
                  <a:schemeClr val="accent1"/>
                </a:solidFill>
              </a:rPr>
              <a:t>uses </a:t>
            </a:r>
            <a:r>
              <a:rPr lang="en-US" sz="1800" b="1" i="1" u="sng" dirty="0">
                <a:solidFill>
                  <a:schemeClr val="accent1"/>
                </a:solidFill>
              </a:rPr>
              <a:t>only </a:t>
            </a:r>
            <a:r>
              <a:rPr lang="en-US" sz="1800" b="1" dirty="0">
                <a:solidFill>
                  <a:schemeClr val="accent1"/>
                </a:solidFill>
              </a:rPr>
              <a:t>Teaser non-promotional and Short non-promotional!</a:t>
            </a:r>
          </a:p>
          <a:p>
            <a:endParaRPr lang="en-US" sz="1500" dirty="0"/>
          </a:p>
          <a:p>
            <a:endParaRPr lang="en-US" sz="15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4A8E7F4-0638-80D5-6193-F491A1F0F3C1}"/>
              </a:ext>
            </a:extLst>
          </p:cNvPr>
          <p:cNvSpPr>
            <a:spLocks noGrp="1"/>
          </p:cNvSpPr>
          <p:nvPr>
            <p:ph type="sldNum" sz="quarter" idx="40"/>
          </p:nvPr>
        </p:nvSpPr>
        <p:spPr>
          <a:xfrm>
            <a:off x="728815" y="6463114"/>
            <a:ext cx="938370" cy="134787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BE459162-0D30-784D-9ED6-FB04668B2BB3}" type="slidenum">
              <a:rPr lang="en-GB" smtClean="0"/>
              <a:pPr>
                <a:spcAft>
                  <a:spcPts val="600"/>
                </a:spcAft>
              </a:pPr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54685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03B0D33-D5C3-31B5-C51C-D6E3F772CD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8815" y="365125"/>
            <a:ext cx="11318092" cy="1044575"/>
          </a:xfrm>
        </p:spPr>
        <p:txBody>
          <a:bodyPr/>
          <a:lstStyle/>
          <a:p>
            <a:r>
              <a:rPr lang="en-US" dirty="0" err="1"/>
              <a:t>Lilial</a:t>
            </a:r>
            <a:r>
              <a:rPr lang="en-US" dirty="0"/>
              <a:t>-specific cases: Ranking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F93B806-684B-9DB0-453D-3D6BF9AACD93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728815" y="979097"/>
            <a:ext cx="11318091" cy="5229615"/>
          </a:xfrm>
        </p:spPr>
        <p:txBody>
          <a:bodyPr vert="horz" lIns="0" tIns="0" rIns="0" bIns="0" rtlCol="0" anchor="t">
            <a:noAutofit/>
          </a:bodyPr>
          <a:lstStyle/>
          <a:p>
            <a:pPr marL="0" indent="0">
              <a:buNone/>
            </a:pPr>
            <a:r>
              <a:rPr lang="en-US" dirty="0"/>
              <a:t>Good to know: </a:t>
            </a:r>
            <a:r>
              <a:rPr lang="en-US" dirty="0" err="1"/>
              <a:t>Lilial</a:t>
            </a:r>
            <a:r>
              <a:rPr lang="en-US" dirty="0"/>
              <a:t> (again...due to legal limitations...) cannot promote any of the manufacturers, meaning that even the product ranking needs to mix the products as much as possible.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Example: listing pages </a:t>
            </a:r>
            <a:r>
              <a:rPr lang="en-US" b="1" dirty="0">
                <a:solidFill>
                  <a:schemeClr val="accent1"/>
                </a:solidFill>
              </a:rPr>
              <a:t>cannot </a:t>
            </a:r>
            <a:r>
              <a:rPr lang="en-US" dirty="0"/>
              <a:t>showcase ALL Coloplast products first, then ALL B Braun, ALL Hollister etc. The products must be mixed as much as possible.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As </a:t>
            </a:r>
            <a:r>
              <a:rPr lang="en-US" dirty="0" err="1"/>
              <a:t>Lilial</a:t>
            </a:r>
            <a:r>
              <a:rPr lang="en-US" dirty="0"/>
              <a:t> uses the Direct Website indicator, when applying the ranking, use the </a:t>
            </a:r>
            <a:r>
              <a:rPr lang="en-US" b="1" dirty="0"/>
              <a:t>DW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dirty="0"/>
              <a:t>prefix before the number – ex. DW12345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1AF52A6-22A9-5B20-FC66-0DC677FADE38}"/>
              </a:ext>
            </a:extLst>
          </p:cNvPr>
          <p:cNvSpPr>
            <a:spLocks noGrp="1"/>
          </p:cNvSpPr>
          <p:nvPr>
            <p:ph type="sldNum" sz="quarter" idx="40"/>
          </p:nvPr>
        </p:nvSpPr>
        <p:spPr/>
        <p:txBody>
          <a:bodyPr/>
          <a:lstStyle/>
          <a:p>
            <a:fld id="{BE459162-0D30-784D-9ED6-FB04668B2BB3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57832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52B271E-71B6-E660-57A4-B45294CC1E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8815" y="365125"/>
            <a:ext cx="11286777" cy="1044575"/>
          </a:xfrm>
        </p:spPr>
        <p:txBody>
          <a:bodyPr/>
          <a:lstStyle/>
          <a:p>
            <a:r>
              <a:rPr lang="en-US" err="1"/>
              <a:t>Lilial</a:t>
            </a:r>
            <a:r>
              <a:rPr lang="en-US"/>
              <a:t>-specific cases: CSV file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280FF0A-6C8F-2A34-ED1D-2F91FB56F307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728815" y="892933"/>
            <a:ext cx="11290002" cy="5315779"/>
          </a:xfrm>
        </p:spPr>
        <p:txBody>
          <a:bodyPr vert="horz" lIns="0" tIns="0" rIns="0" bIns="0" rtlCol="0" anchor="t">
            <a:noAutofit/>
          </a:bodyPr>
          <a:lstStyle/>
          <a:p>
            <a:pPr marL="0" indent="0">
              <a:buNone/>
            </a:pPr>
            <a:r>
              <a:rPr lang="en-US" dirty="0" err="1"/>
              <a:t>Lilial</a:t>
            </a:r>
            <a:r>
              <a:rPr lang="en-US" dirty="0"/>
              <a:t> is considered as a totally separate division from Coloplast FR, meaning – it has its own OCN - 354.</a:t>
            </a:r>
          </a:p>
          <a:p>
            <a:pPr marL="0" indent="0">
              <a:buNone/>
            </a:pPr>
            <a:r>
              <a:rPr lang="en-US" dirty="0"/>
              <a:t>However, in Step </a:t>
            </a:r>
            <a:r>
              <a:rPr lang="en-US" dirty="0" err="1"/>
              <a:t>Lilial</a:t>
            </a:r>
            <a:r>
              <a:rPr lang="en-US" dirty="0"/>
              <a:t> </a:t>
            </a:r>
            <a:r>
              <a:rPr lang="en-US" b="1" dirty="0"/>
              <a:t>still shares the same context and items.</a:t>
            </a:r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r>
              <a:rPr lang="en-US" b="1" dirty="0"/>
              <a:t>It is set up (not only in Step but in other systems like E1 as well) as a Distribution Channel. </a:t>
            </a:r>
            <a:r>
              <a:rPr lang="en-US" dirty="0"/>
              <a:t>Meaning, that FR-</a:t>
            </a:r>
            <a:r>
              <a:rPr lang="en-US" dirty="0" err="1"/>
              <a:t>fr</a:t>
            </a:r>
            <a:r>
              <a:rPr lang="en-US" dirty="0"/>
              <a:t> has now two channels: 350 and 354. Depending on that, the CRM records on SKUs are created – either only for OCN 350, either for 354 or for both – 350 and 354.</a:t>
            </a:r>
          </a:p>
          <a:p>
            <a:pPr marL="0" indent="0">
              <a:buNone/>
            </a:pPr>
            <a:r>
              <a:rPr lang="en-US" b="1" dirty="0"/>
              <a:t>What that means for us?</a:t>
            </a:r>
          </a:p>
          <a:p>
            <a:pPr marL="0" indent="0">
              <a:buNone/>
            </a:pPr>
            <a:r>
              <a:rPr lang="en-US" dirty="0"/>
              <a:t>We are still doing extract </a:t>
            </a:r>
            <a:r>
              <a:rPr lang="en-US" b="1" dirty="0"/>
              <a:t>via the same collection that we use for CP FR : </a:t>
            </a:r>
            <a:r>
              <a:rPr lang="en-US" b="1" dirty="0">
                <a:solidFill>
                  <a:schemeClr val="accent1"/>
                </a:solidFill>
              </a:rPr>
              <a:t>Web Catalogue Records (350).</a:t>
            </a:r>
            <a:r>
              <a:rPr lang="en-US" dirty="0">
                <a:solidFill>
                  <a:schemeClr val="accent1"/>
                </a:solidFill>
              </a:rPr>
              <a:t> </a:t>
            </a:r>
            <a:r>
              <a:rPr lang="en-US" dirty="0"/>
              <a:t>It now includes two OCNs – 350 and 354 = data for CP FR and </a:t>
            </a:r>
            <a:r>
              <a:rPr lang="en-US" dirty="0" err="1"/>
              <a:t>Lilial</a:t>
            </a:r>
            <a:r>
              <a:rPr lang="en-US" dirty="0"/>
              <a:t> FR.</a:t>
            </a:r>
          </a:p>
          <a:p>
            <a:pPr marL="0" indent="0">
              <a:buNone/>
            </a:pPr>
            <a:r>
              <a:rPr lang="en-US" b="1" dirty="0"/>
              <a:t>What is different?</a:t>
            </a:r>
          </a:p>
          <a:p>
            <a:pPr marL="0" indent="0">
              <a:buNone/>
            </a:pPr>
            <a:r>
              <a:rPr lang="en-US" dirty="0"/>
              <a:t>In the csv file you will see items for both OCNs:</a:t>
            </a:r>
          </a:p>
          <a:p>
            <a:r>
              <a:rPr lang="en-US" dirty="0"/>
              <a:t>Nodes from the CRMSH and Competitor Hierarchy – always doubled – one for OCN 354, second for OCN 350. Ex. 350_CSH_CC_01 and 354_CSH_CC_01</a:t>
            </a:r>
          </a:p>
          <a:p>
            <a:r>
              <a:rPr lang="en-US" dirty="0"/>
              <a:t>SKUs – depends on the distribution channel – some products will be doubled with both OCN's, some will be uniquely in only one.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BBB5403-F8A7-8EF9-727D-DD1458C7CC0E}"/>
              </a:ext>
            </a:extLst>
          </p:cNvPr>
          <p:cNvSpPr>
            <a:spLocks noGrp="1"/>
          </p:cNvSpPr>
          <p:nvPr>
            <p:ph type="sldNum" sz="quarter" idx="40"/>
          </p:nvPr>
        </p:nvSpPr>
        <p:spPr/>
        <p:txBody>
          <a:bodyPr/>
          <a:lstStyle/>
          <a:p>
            <a:fld id="{BE459162-0D30-784D-9ED6-FB04668B2BB3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447932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NTAINEDIMAGEPATH" val="C:\Users\PLALEBU\AppData\Local\Temp\Templafy\PowerPointVsto\Assets\23567900-ee27-40af-9d5a-0a1434d9c6aa.jpeg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MPLAFYSLIDEID" val="63796925816543613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MPLAFYSLIDEID" val="637969258165436137"/>
</p:tagLst>
</file>

<file path=ppt/theme/theme1.xml><?xml version="1.0" encoding="utf-8"?>
<a:theme xmlns:a="http://schemas.openxmlformats.org/drawingml/2006/main" name="Coloplast PowerPoint Template">
  <a:themeElements>
    <a:clrScheme name="Coloplast">
      <a:dk1>
        <a:srgbClr val="213D46"/>
      </a:dk1>
      <a:lt1>
        <a:srgbClr val="FFFFFF"/>
      </a:lt1>
      <a:dk2>
        <a:srgbClr val="47575E"/>
      </a:dk2>
      <a:lt2>
        <a:srgbClr val="F3F5F5"/>
      </a:lt2>
      <a:accent1>
        <a:srgbClr val="00A2BA"/>
      </a:accent1>
      <a:accent2>
        <a:srgbClr val="006170"/>
      </a:accent2>
      <a:accent3>
        <a:srgbClr val="038296"/>
      </a:accent3>
      <a:accent4>
        <a:srgbClr val="B2E3EA"/>
      </a:accent4>
      <a:accent5>
        <a:srgbClr val="E0F5F9"/>
      </a:accent5>
      <a:accent6>
        <a:srgbClr val="DCE0E1"/>
      </a:accent6>
      <a:hlink>
        <a:srgbClr val="00A2BA"/>
      </a:hlink>
      <a:folHlink>
        <a:srgbClr val="00A2BA"/>
      </a:folHlink>
    </a:clrScheme>
    <a:fontScheme name="Coloplast">
      <a:majorFont>
        <a:latin typeface="Coloplast Medium"/>
        <a:ea typeface=""/>
        <a:cs typeface=""/>
      </a:majorFont>
      <a:minorFont>
        <a:latin typeface="Coloplas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 w="9525">
          <a:solidFill>
            <a:schemeClr val="accent1"/>
          </a:solidFill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noAutofit/>
      </a:bodyPr>
      <a:lstStyle>
        <a:defPPr algn="l">
          <a:defRPr dirty="0" err="1" smtClean="0"/>
        </a:defPPr>
      </a:lstStyle>
    </a:txDef>
  </a:objectDefaults>
  <a:extraClrSchemeLst/>
  <a:custClrLst>
    <a:custClr name="Turquoise 50">
      <a:srgbClr val="E0F5F9"/>
    </a:custClr>
    <a:custClr name="Turquoise 100">
      <a:srgbClr val="CCECF3"/>
    </a:custClr>
    <a:custClr name="Turquoise 200">
      <a:srgbClr val="B3E3ED"/>
    </a:custClr>
    <a:custClr name="Turquoise 300">
      <a:srgbClr val="80D0DE"/>
    </a:custClr>
    <a:custClr name="Turquoise 400">
      <a:srgbClr val="4CBECF"/>
    </a:custClr>
    <a:custClr name="Turquoise 500">
      <a:srgbClr val="00A2BA"/>
    </a:custClr>
    <a:custClr name="Color has no name">
      <a:srgbClr val="FFFFFF"/>
    </a:custClr>
    <a:custClr name="Color has no name">
      <a:srgbClr val="FFFFFF"/>
    </a:custClr>
    <a:custClr name="Color has no name">
      <a:srgbClr val="FFFFFF"/>
    </a:custClr>
    <a:custClr name="Color has no name">
      <a:srgbClr val="FFFFFF"/>
    </a:custClr>
    <a:custClr name="Grey 50">
      <a:srgbClr val="F4F5F5"/>
    </a:custClr>
    <a:custClr name="Grey 100">
      <a:srgbClr val="EBEEEF"/>
    </a:custClr>
    <a:custClr name="Grey 200">
      <a:srgbClr val="DDE2E4"/>
    </a:custClr>
    <a:custClr name="Grey 300">
      <a:srgbClr val="CAD0D3"/>
    </a:custClr>
    <a:custClr name="Grey 400">
      <a:srgbClr val="B4BDC0"/>
    </a:custClr>
    <a:custClr name="Grey 500">
      <a:srgbClr val="7A8B90"/>
    </a:custClr>
    <a:custClr name="Color has no name">
      <a:srgbClr val="FFFFFF"/>
    </a:custClr>
    <a:custClr name="Color has no name">
      <a:srgbClr val="FFFFFF"/>
    </a:custClr>
    <a:custClr name="Color has no name">
      <a:srgbClr val="FFFFFF"/>
    </a:custClr>
    <a:custClr name="Color has no name">
      <a:srgbClr val="FFFFFF"/>
    </a:custClr>
    <a:custClr name="Sand 50">
      <a:srgbClr val="FCFCFB"/>
    </a:custClr>
    <a:custClr name="Sand 100">
      <a:srgbClr val="F6F6F3"/>
    </a:custClr>
    <a:custClr name="Sand 200">
      <a:srgbClr val="F1F0EC"/>
    </a:custClr>
    <a:custClr name="Sand 300">
      <a:srgbClr val="E5E4E0"/>
    </a:custClr>
    <a:custClr name="Sand 400">
      <a:srgbClr val="DCDAD5"/>
    </a:custClr>
    <a:custClr name="Sand 500">
      <a:srgbClr val="D5D2CE"/>
    </a:custClr>
    <a:custClr name="Color has no name">
      <a:srgbClr val="FFFFFF"/>
    </a:custClr>
    <a:custClr name="Color has no name">
      <a:srgbClr val="FFFFFF"/>
    </a:custClr>
    <a:custClr name="Color has no name">
      <a:srgbClr val="FFFFFF"/>
    </a:custClr>
    <a:custClr name="Color has no name">
      <a:srgbClr val="FFFFFF"/>
    </a:custClr>
    <a:custClr name="Green">
      <a:srgbClr val="88BE75"/>
    </a:custClr>
    <a:custClr name="Orange">
      <a:srgbClr val="FBAB61"/>
    </a:custClr>
    <a:custClr name="Teal">
      <a:srgbClr val="378C87"/>
    </a:custClr>
    <a:custClr name="Coral">
      <a:srgbClr val="F17E64"/>
    </a:custClr>
  </a:custClrLst>
  <a:extLst>
    <a:ext uri="{05A4C25C-085E-4340-85A3-A5531E510DB2}">
      <thm15:themeFamily xmlns:thm15="http://schemas.microsoft.com/office/thememl/2012/main" name="Presentation7" id="{B8501F7E-CE7E-4C9D-B223-4F341F7797E1}" vid="{3D0AEEF9-A13A-43F0-8B57-4C8B8EAC3E94}"/>
    </a:ext>
  </a:extLst>
</a:theme>
</file>

<file path=ppt/theme/theme2.xml><?xml version="1.0" encoding="utf-8"?>
<a:theme xmlns:a="http://schemas.openxmlformats.org/drawingml/2006/main" name="Office Theme">
  <a:themeElements>
    <a:clrScheme name="Coloplast 2016">
      <a:dk1>
        <a:srgbClr val="000000"/>
      </a:dk1>
      <a:lt1>
        <a:srgbClr val="FFFFFF"/>
      </a:lt1>
      <a:dk2>
        <a:srgbClr val="00B0CA"/>
      </a:dk2>
      <a:lt2>
        <a:srgbClr val="6F6F6F"/>
      </a:lt2>
      <a:accent1>
        <a:srgbClr val="00B0CA"/>
      </a:accent1>
      <a:accent2>
        <a:srgbClr val="6F6F6F"/>
      </a:accent2>
      <a:accent3>
        <a:srgbClr val="FF6900"/>
      </a:accent3>
      <a:accent4>
        <a:srgbClr val="78BE20"/>
      </a:accent4>
      <a:accent5>
        <a:srgbClr val="7474C1"/>
      </a:accent5>
      <a:accent6>
        <a:srgbClr val="FFB500"/>
      </a:accent6>
      <a:hlink>
        <a:srgbClr val="00B0CA"/>
      </a:hlink>
      <a:folHlink>
        <a:srgbClr val="00B0CA"/>
      </a:folHlink>
    </a:clrScheme>
    <a:fontScheme name="Coloplast">
      <a:majorFont>
        <a:latin typeface="Coloplast"/>
        <a:ea typeface=""/>
        <a:cs typeface=""/>
      </a:majorFont>
      <a:minorFont>
        <a:latin typeface="Coloplas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custClrLst>
    <a:custClr name="Turquoise 50">
      <a:srgbClr val="E0F5F9"/>
    </a:custClr>
    <a:custClr name="Turquoise 100">
      <a:srgbClr val="CCECF3"/>
    </a:custClr>
    <a:custClr name="Turquoise 200">
      <a:srgbClr val="B3E3ED"/>
    </a:custClr>
    <a:custClr name="Turquoise 300">
      <a:srgbClr val="80D0DE"/>
    </a:custClr>
    <a:custClr name="Turquoise 400">
      <a:srgbClr val="4CBECF"/>
    </a:custClr>
    <a:custClr name="Turquoise 500">
      <a:srgbClr val="00A2BA"/>
    </a:custClr>
    <a:custClr name="Color has no name">
      <a:srgbClr val="FFFFFF"/>
    </a:custClr>
    <a:custClr name="Color has no name">
      <a:srgbClr val="FFFFFF"/>
    </a:custClr>
    <a:custClr name="Color has no name">
      <a:srgbClr val="FFFFFF"/>
    </a:custClr>
    <a:custClr name="Color has no name">
      <a:srgbClr val="FFFFFF"/>
    </a:custClr>
    <a:custClr name="Grey 50">
      <a:srgbClr val="F4F5F5"/>
    </a:custClr>
    <a:custClr name="Grey 100">
      <a:srgbClr val="EBEEEF"/>
    </a:custClr>
    <a:custClr name="Grey 200">
      <a:srgbClr val="DDE2E4"/>
    </a:custClr>
    <a:custClr name="Grey 300">
      <a:srgbClr val="CAD0D3"/>
    </a:custClr>
    <a:custClr name="Grey 400">
      <a:srgbClr val="B4BDC0"/>
    </a:custClr>
    <a:custClr name="Grey 500">
      <a:srgbClr val="7A8B90"/>
    </a:custClr>
    <a:custClr name="Color has no name">
      <a:srgbClr val="FFFFFF"/>
    </a:custClr>
    <a:custClr name="Color has no name">
      <a:srgbClr val="FFFFFF"/>
    </a:custClr>
    <a:custClr name="Color has no name">
      <a:srgbClr val="FFFFFF"/>
    </a:custClr>
    <a:custClr name="Color has no name">
      <a:srgbClr val="FFFFFF"/>
    </a:custClr>
    <a:custClr name="Sand 50">
      <a:srgbClr val="FCFCFB"/>
    </a:custClr>
    <a:custClr name="Sand 100">
      <a:srgbClr val="F6F6F3"/>
    </a:custClr>
    <a:custClr name="Sand 200">
      <a:srgbClr val="F1F0EC"/>
    </a:custClr>
    <a:custClr name="Sand 300">
      <a:srgbClr val="E5E4E0"/>
    </a:custClr>
    <a:custClr name="Sand 400">
      <a:srgbClr val="DCDAD5"/>
    </a:custClr>
    <a:custClr name="Sand 500">
      <a:srgbClr val="D5D2CE"/>
    </a:custClr>
    <a:custClr name="Color has no name">
      <a:srgbClr val="FFFFFF"/>
    </a:custClr>
    <a:custClr name="Color has no name">
      <a:srgbClr val="FFFFFF"/>
    </a:custClr>
    <a:custClr name="Color has no name">
      <a:srgbClr val="FFFFFF"/>
    </a:custClr>
    <a:custClr name="Color has no name">
      <a:srgbClr val="FFFFFF"/>
    </a:custClr>
    <a:custClr name="Green">
      <a:srgbClr val="88BE75"/>
    </a:custClr>
    <a:custClr name="Orange">
      <a:srgbClr val="FBAB61"/>
    </a:custClr>
    <a:custClr name="Teal">
      <a:srgbClr val="378C87"/>
    </a:custClr>
    <a:custClr name="Coral">
      <a:srgbClr val="F17E64"/>
    </a:custClr>
  </a:custClrLst>
</a:theme>
</file>

<file path=ppt/theme/theme3.xml><?xml version="1.0" encoding="utf-8"?>
<a:theme xmlns:a="http://schemas.openxmlformats.org/drawingml/2006/main" name="Office Theme">
  <a:themeElements>
    <a:clrScheme name="Coloplast 2016">
      <a:dk1>
        <a:srgbClr val="000000"/>
      </a:dk1>
      <a:lt1>
        <a:srgbClr val="FFFFFF"/>
      </a:lt1>
      <a:dk2>
        <a:srgbClr val="00B0CA"/>
      </a:dk2>
      <a:lt2>
        <a:srgbClr val="6F6F6F"/>
      </a:lt2>
      <a:accent1>
        <a:srgbClr val="00B0CA"/>
      </a:accent1>
      <a:accent2>
        <a:srgbClr val="6F6F6F"/>
      </a:accent2>
      <a:accent3>
        <a:srgbClr val="FF6900"/>
      </a:accent3>
      <a:accent4>
        <a:srgbClr val="78BE20"/>
      </a:accent4>
      <a:accent5>
        <a:srgbClr val="7474C1"/>
      </a:accent5>
      <a:accent6>
        <a:srgbClr val="FFB500"/>
      </a:accent6>
      <a:hlink>
        <a:srgbClr val="00B0CA"/>
      </a:hlink>
      <a:folHlink>
        <a:srgbClr val="00B0CA"/>
      </a:folHlink>
    </a:clrScheme>
    <a:fontScheme name="Coloplast">
      <a:majorFont>
        <a:latin typeface="Coloplast"/>
        <a:ea typeface=""/>
        <a:cs typeface=""/>
      </a:majorFont>
      <a:minorFont>
        <a:latin typeface="Coloplas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Turquoise 50">
      <a:srgbClr val="E0F5F9"/>
    </a:custClr>
    <a:custClr name="Turquoise 100">
      <a:srgbClr val="CCECF3"/>
    </a:custClr>
    <a:custClr name="Turquoise 200">
      <a:srgbClr val="B3E3ED"/>
    </a:custClr>
    <a:custClr name="Turquoise 300">
      <a:srgbClr val="80D0DE"/>
    </a:custClr>
    <a:custClr name="Turquoise 400">
      <a:srgbClr val="4CBECF"/>
    </a:custClr>
    <a:custClr name="Turquoise 500">
      <a:srgbClr val="00A2BA"/>
    </a:custClr>
    <a:custClr name="Color has no name">
      <a:srgbClr val="FFFFFF"/>
    </a:custClr>
    <a:custClr name="Color has no name">
      <a:srgbClr val="FFFFFF"/>
    </a:custClr>
    <a:custClr name="Color has no name">
      <a:srgbClr val="FFFFFF"/>
    </a:custClr>
    <a:custClr name="Color has no name">
      <a:srgbClr val="FFFFFF"/>
    </a:custClr>
    <a:custClr name="Grey 50">
      <a:srgbClr val="F4F5F5"/>
    </a:custClr>
    <a:custClr name="Grey 100">
      <a:srgbClr val="EBEEEF"/>
    </a:custClr>
    <a:custClr name="Grey 200">
      <a:srgbClr val="DDE2E4"/>
    </a:custClr>
    <a:custClr name="Grey 300">
      <a:srgbClr val="CAD0D3"/>
    </a:custClr>
    <a:custClr name="Grey 400">
      <a:srgbClr val="B4BDC0"/>
    </a:custClr>
    <a:custClr name="Grey 500">
      <a:srgbClr val="7A8B90"/>
    </a:custClr>
    <a:custClr name="Color has no name">
      <a:srgbClr val="FFFFFF"/>
    </a:custClr>
    <a:custClr name="Color has no name">
      <a:srgbClr val="FFFFFF"/>
    </a:custClr>
    <a:custClr name="Color has no name">
      <a:srgbClr val="FFFFFF"/>
    </a:custClr>
    <a:custClr name="Color has no name">
      <a:srgbClr val="FFFFFF"/>
    </a:custClr>
    <a:custClr name="Sand 50">
      <a:srgbClr val="FCFCFB"/>
    </a:custClr>
    <a:custClr name="Sand 100">
      <a:srgbClr val="F6F6F3"/>
    </a:custClr>
    <a:custClr name="Sand 200">
      <a:srgbClr val="F1F0EC"/>
    </a:custClr>
    <a:custClr name="Sand 300">
      <a:srgbClr val="E5E4E0"/>
    </a:custClr>
    <a:custClr name="Sand 400">
      <a:srgbClr val="DCDAD5"/>
    </a:custClr>
    <a:custClr name="Sand 500">
      <a:srgbClr val="D5D2CE"/>
    </a:custClr>
    <a:custClr name="Color has no name">
      <a:srgbClr val="FFFFFF"/>
    </a:custClr>
    <a:custClr name="Color has no name">
      <a:srgbClr val="FFFFFF"/>
    </a:custClr>
    <a:custClr name="Color has no name">
      <a:srgbClr val="FFFFFF"/>
    </a:custClr>
    <a:custClr name="Color has no name">
      <a:srgbClr val="FFFFFF"/>
    </a:custClr>
    <a:custClr name="Green">
      <a:srgbClr val="88BE75"/>
    </a:custClr>
    <a:custClr name="Orange">
      <a:srgbClr val="FBAB61"/>
    </a:custClr>
    <a:custClr name="Teal">
      <a:srgbClr val="378C87"/>
    </a:custClr>
    <a:custClr name="Coral">
      <a:srgbClr val="F17E64"/>
    </a:custClr>
  </a:custClr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0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E9B856BF-FE6A-4846-B30F-CCE9E0E32FD0}">
  <we:reference id="f1abd87f-a3ba-42fb-91d5-100000000000" version="1.0.0.6" store="EXCatalog" storeType="EXCatalog"/>
  <we:alternateReferences>
    <we:reference id="WA104380278" version="1.0.0.6" store="en-US" storeType="OMEX"/>
  </we:alternateReferences>
  <we:properties/>
  <we:bindings/>
  <we:snapshot xmlns:r="http://schemas.openxmlformats.org/officeDocument/2006/relationships"/>
</we:webextension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CA29FC0156BC540AE73F5EFE74083BF" ma:contentTypeVersion="18" ma:contentTypeDescription="Create a new document." ma:contentTypeScope="" ma:versionID="856f083fe656ba74f419db2d4ed4f074">
  <xsd:schema xmlns:xsd="http://www.w3.org/2001/XMLSchema" xmlns:xs="http://www.w3.org/2001/XMLSchema" xmlns:p="http://schemas.microsoft.com/office/2006/metadata/properties" xmlns:ns2="80ed19e1-20df-4c41-aabf-9c1102de16cc" xmlns:ns3="fa95fabe-85e9-40c7-bd0e-7898c0dd3fac" targetNamespace="http://schemas.microsoft.com/office/2006/metadata/properties" ma:root="true" ma:fieldsID="c31d1dace2f895ed090bfdd8ab2ac0d1" ns2:_="" ns3:_="">
    <xsd:import namespace="80ed19e1-20df-4c41-aabf-9c1102de16cc"/>
    <xsd:import namespace="fa95fabe-85e9-40c7-bd0e-7898c0dd3fa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0ed19e1-20df-4c41-aabf-9c1102de16c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6" nillable="true" ma:displayName="Location" ma:internalName="MediaServiceLocation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d816f909-a1e7-409b-9343-6c69df0b8a4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95fabe-85e9-40c7-bd0e-7898c0dd3fac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468ed341-df3d-4809-8dea-9d206f2f3d4f}" ma:internalName="TaxCatchAll" ma:showField="CatchAllData" ma:web="fa95fabe-85e9-40c7-bd0e-7898c0dd3fa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80ed19e1-20df-4c41-aabf-9c1102de16cc">
      <Terms xmlns="http://schemas.microsoft.com/office/infopath/2007/PartnerControls"/>
    </lcf76f155ced4ddcb4097134ff3c332f>
    <TaxCatchAll xmlns="fa95fabe-85e9-40c7-bd0e-7898c0dd3fac" xsi:nil="true"/>
  </documentManagement>
</p:properties>
</file>

<file path=customXml/itemProps1.xml><?xml version="1.0" encoding="utf-8"?>
<ds:datastoreItem xmlns:ds="http://schemas.openxmlformats.org/officeDocument/2006/customXml" ds:itemID="{78F880DC-A8CA-425C-B333-7A5E69782D9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0ed19e1-20df-4c41-aabf-9c1102de16cc"/>
    <ds:schemaRef ds:uri="fa95fabe-85e9-40c7-bd0e-7898c0dd3fa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22D0C32-8179-4C94-9095-25155C39741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FB1559C-CC44-4D53-837A-B5E36FDCB8F9}">
  <ds:schemaRefs>
    <ds:schemaRef ds:uri="http://schemas.openxmlformats.org/package/2006/metadata/core-properties"/>
    <ds:schemaRef ds:uri="http://schemas.microsoft.com/office/2006/documentManagement/types"/>
    <ds:schemaRef ds:uri="fa95fabe-85e9-40c7-bd0e-7898c0dd3fac"/>
    <ds:schemaRef ds:uri="http://schemas.microsoft.com/office/infopath/2007/PartnerControls"/>
    <ds:schemaRef ds:uri="http://www.w3.org/XML/1998/namespace"/>
    <ds:schemaRef ds:uri="http://purl.org/dc/terms/"/>
    <ds:schemaRef ds:uri="http://purl.org/dc/dcmitype/"/>
    <ds:schemaRef ds:uri="80ed19e1-20df-4c41-aabf-9c1102de16cc"/>
    <ds:schemaRef ds:uri="http://schemas.microsoft.com/office/2006/metadata/properties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52</TotalTime>
  <Words>821</Words>
  <Application>Microsoft Office PowerPoint</Application>
  <PresentationFormat>Widescreen</PresentationFormat>
  <Paragraphs>117</Paragraphs>
  <Slides>15</Slides>
  <Notes>0</Notes>
  <HiddenSlides>1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Coloplast Medium</vt:lpstr>
      <vt:lpstr>Symbol</vt:lpstr>
      <vt:lpstr>Coloplast</vt:lpstr>
      <vt:lpstr>Arial</vt:lpstr>
      <vt:lpstr>Coloplast PowerPoint Template</vt:lpstr>
      <vt:lpstr>Lilial most important things</vt:lpstr>
      <vt:lpstr>Agenda</vt:lpstr>
      <vt:lpstr>What we are able to change? For Coloplast products only</vt:lpstr>
      <vt:lpstr>What we are not able to change? For Coloplast products only</vt:lpstr>
      <vt:lpstr>PowerPoint Presentation</vt:lpstr>
      <vt:lpstr>PowerPoint Presentation</vt:lpstr>
      <vt:lpstr>Specific description fields in STEP</vt:lpstr>
      <vt:lpstr>Lilial-specific cases: Ranking</vt:lpstr>
      <vt:lpstr>Lilial-specific cases: CSV file</vt:lpstr>
      <vt:lpstr>Lilial-specific cases: Importer logic </vt:lpstr>
      <vt:lpstr>Lilial – primary categories  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Aleksandra Bukowiec</dc:creator>
  <cp:lastModifiedBy>Zuzanna Wypasek</cp:lastModifiedBy>
  <cp:revision>2</cp:revision>
  <dcterms:created xsi:type="dcterms:W3CDTF">2024-02-09T07:57:20Z</dcterms:created>
  <dcterms:modified xsi:type="dcterms:W3CDTF">2024-08-22T10:56:42Z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 by:">
    <vt:lpwstr>www.omnidocs.com</vt:lpwstr>
  </property>
  <property fmtid="{D5CDD505-2E9C-101B-9397-08002B2CF9AE}" pid="3" name="ContentTypeId">
    <vt:lpwstr>0x0101009CA29FC0156BC540AE73F5EFE74083BF</vt:lpwstr>
  </property>
  <property fmtid="{D5CDD505-2E9C-101B-9397-08002B2CF9AE}" pid="4" name="MediaServiceImageTags">
    <vt:lpwstr/>
  </property>
</Properties>
</file>